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4"/>
  </p:notesMasterIdLst>
  <p:sldIdLst>
    <p:sldId id="256" r:id="rId2"/>
    <p:sldId id="257" r:id="rId3"/>
    <p:sldId id="325" r:id="rId4"/>
    <p:sldId id="326" r:id="rId5"/>
    <p:sldId id="327" r:id="rId6"/>
    <p:sldId id="324" r:id="rId7"/>
    <p:sldId id="303" r:id="rId8"/>
    <p:sldId id="304" r:id="rId9"/>
    <p:sldId id="339" r:id="rId10"/>
    <p:sldId id="341" r:id="rId11"/>
    <p:sldId id="337" r:id="rId12"/>
    <p:sldId id="352" r:id="rId13"/>
    <p:sldId id="354" r:id="rId14"/>
    <p:sldId id="368" r:id="rId15"/>
    <p:sldId id="359" r:id="rId16"/>
    <p:sldId id="361" r:id="rId17"/>
    <p:sldId id="355" r:id="rId18"/>
    <p:sldId id="358" r:id="rId19"/>
    <p:sldId id="367" r:id="rId20"/>
    <p:sldId id="362" r:id="rId21"/>
    <p:sldId id="356" r:id="rId22"/>
    <p:sldId id="371" r:id="rId23"/>
    <p:sldId id="357" r:id="rId24"/>
    <p:sldId id="369" r:id="rId25"/>
    <p:sldId id="363" r:id="rId26"/>
    <p:sldId id="258" r:id="rId27"/>
    <p:sldId id="364" r:id="rId28"/>
    <p:sldId id="353" r:id="rId29"/>
    <p:sldId id="372" r:id="rId30"/>
    <p:sldId id="366" r:id="rId31"/>
    <p:sldId id="370" r:id="rId32"/>
    <p:sldId id="35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993300"/>
    <a:srgbClr val="2E7CEB"/>
    <a:srgbClr val="D3209D"/>
    <a:srgbClr val="E02020"/>
    <a:srgbClr val="E28E29"/>
    <a:srgbClr val="EED145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6347A-59B4-4A96-B59B-5128236E4127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D956E-6DEE-456F-8967-357508ADA7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15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d94a93ac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d94a93ac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a235ad3f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a235ad3f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724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084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6567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927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011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71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910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35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879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830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640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639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702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20892"/>
            <a:ext cx="10058400" cy="43482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DCBDC6-76A5-46BF-8306-631F56A15B80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BE28DA8-991A-4DF8-83B5-5F37B7B9820D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28997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78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9C5F1CC-81CF-4FB4-9977-391DF5B09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D11EEFF-4C07-48FF-BAD2-B86BACD37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40080"/>
            <a:ext cx="3659246" cy="2926080"/>
          </a:xfrm>
        </p:spPr>
        <p:txBody>
          <a:bodyPr>
            <a:normAutofit/>
          </a:bodyPr>
          <a:lstStyle/>
          <a:p>
            <a:r>
              <a:rPr lang="hu-HU" sz="7200" dirty="0">
                <a:solidFill>
                  <a:srgbClr val="FFFFFF"/>
                </a:solidFill>
              </a:rPr>
              <a:t>NYÚL RADAR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CAF3D7B-BFAA-4F94-BB12-09BCA5560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578087"/>
            <a:ext cx="3659246" cy="1554480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rgbClr val="FFFFFF"/>
                </a:solidFill>
              </a:rPr>
              <a:t>csokiakadály érzékelő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D066E78-EB6F-422B-8AFE-D25F71DD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93" r="2" b="2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AFDD4421-3DEC-4941-9625-756F8B5C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13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EDBB8F-6450-4FD7-9DD6-0BCD0F2D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770" y="286603"/>
            <a:ext cx="5880909" cy="970281"/>
          </a:xfrm>
        </p:spPr>
        <p:txBody>
          <a:bodyPr/>
          <a:lstStyle/>
          <a:p>
            <a:r>
              <a:rPr lang="hu-HU" dirty="0"/>
              <a:t>RGB LED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E74CCE-FC07-454B-9D4B-2B986165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3074" name="Picture 2" descr="RGB LED modul (5mm; 4pin)">
            <a:extLst>
              <a:ext uri="{FF2B5EF4-FFF2-40B4-BE49-F238E27FC236}">
                <a16:creationId xmlns:a16="http://schemas.microsoft.com/office/drawing/2014/main" id="{01BFF5C5-A4AB-42C5-9446-30054E79E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5"/>
          <a:stretch/>
        </p:blipFill>
        <p:spPr bwMode="auto">
          <a:xfrm rot="5400000">
            <a:off x="182279" y="1003508"/>
            <a:ext cx="6096000" cy="408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zis 6">
            <a:extLst>
              <a:ext uri="{FF2B5EF4-FFF2-40B4-BE49-F238E27FC236}">
                <a16:creationId xmlns:a16="http://schemas.microsoft.com/office/drawing/2014/main" id="{F96FDD84-B4BE-4ACD-A9DA-609824414246}"/>
              </a:ext>
            </a:extLst>
          </p:cNvPr>
          <p:cNvSpPr/>
          <p:nvPr/>
        </p:nvSpPr>
        <p:spPr>
          <a:xfrm>
            <a:off x="2934641" y="4883966"/>
            <a:ext cx="391886" cy="376738"/>
          </a:xfrm>
          <a:prstGeom prst="ellipse">
            <a:avLst/>
          </a:prstGeom>
          <a:solidFill>
            <a:srgbClr val="F5A1A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B92A8757-CF72-45F6-BB9F-04B560549EA4}"/>
              </a:ext>
            </a:extLst>
          </p:cNvPr>
          <p:cNvSpPr/>
          <p:nvPr/>
        </p:nvSpPr>
        <p:spPr>
          <a:xfrm>
            <a:off x="3511285" y="4724626"/>
            <a:ext cx="391886" cy="37673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D1B7A2E2-8F52-42A3-9761-66B282646855}"/>
              </a:ext>
            </a:extLst>
          </p:cNvPr>
          <p:cNvSpPr/>
          <p:nvPr/>
        </p:nvSpPr>
        <p:spPr>
          <a:xfrm>
            <a:off x="4110365" y="4616753"/>
            <a:ext cx="391886" cy="3767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16736D80-9C6B-4C7D-BF0B-8DCA1035E980}"/>
              </a:ext>
            </a:extLst>
          </p:cNvPr>
          <p:cNvSpPr/>
          <p:nvPr/>
        </p:nvSpPr>
        <p:spPr>
          <a:xfrm>
            <a:off x="4580132" y="4385167"/>
            <a:ext cx="790375" cy="4631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u-HU" sz="2200" b="1" dirty="0">
                <a:solidFill>
                  <a:schemeClr val="tx1"/>
                </a:solidFill>
              </a:rPr>
              <a:t>GND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24ED1A3-4564-40FF-9043-2ACF85734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</a:t>
            </a:r>
            <a:r>
              <a:rPr lang="hu-HU" dirty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5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0DC3AA-AF28-4EFA-961D-EBAF3212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025FA1-178D-4A75-9F39-BB2511E3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3532023-AAA8-42D8-8765-8D850FC7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6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>
            <a:extLst>
              <a:ext uri="{FF2B5EF4-FFF2-40B4-BE49-F238E27FC236}">
                <a16:creationId xmlns:a16="http://schemas.microsoft.com/office/drawing/2014/main" id="{9C15BEB0-970D-463F-BF88-FD53E88FFBC6}"/>
              </a:ext>
            </a:extLst>
          </p:cNvPr>
          <p:cNvSpPr/>
          <p:nvPr/>
        </p:nvSpPr>
        <p:spPr>
          <a:xfrm>
            <a:off x="1" y="6202017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5369" b="9351"/>
          <a:stretch/>
        </p:blipFill>
        <p:spPr bwMode="auto">
          <a:xfrm>
            <a:off x="5347256" y="952275"/>
            <a:ext cx="6516170" cy="48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962609E-355B-493F-8246-F0A659273949}"/>
              </a:ext>
            </a:extLst>
          </p:cNvPr>
          <p:cNvSpPr/>
          <p:nvPr/>
        </p:nvSpPr>
        <p:spPr>
          <a:xfrm>
            <a:off x="6824774" y="4737302"/>
            <a:ext cx="14478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82089CBC-3945-4BF0-8E9B-E7A331234C04}"/>
              </a:ext>
            </a:extLst>
          </p:cNvPr>
          <p:cNvSpPr/>
          <p:nvPr/>
        </p:nvSpPr>
        <p:spPr>
          <a:xfrm>
            <a:off x="7019084" y="4797613"/>
            <a:ext cx="1059180" cy="34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4EBA4AC-4F6E-48AB-A0C6-83D15BBA7503}"/>
              </a:ext>
            </a:extLst>
          </p:cNvPr>
          <p:cNvGrpSpPr/>
          <p:nvPr/>
        </p:nvGrpSpPr>
        <p:grpSpPr>
          <a:xfrm>
            <a:off x="7098142" y="4978906"/>
            <a:ext cx="901065" cy="333375"/>
            <a:chOff x="7096125" y="5687999"/>
            <a:chExt cx="901065" cy="333375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17B7C0-2CD8-46EF-9726-93FD58B23814}"/>
                </a:ext>
              </a:extLst>
            </p:cNvPr>
            <p:cNvSpPr/>
            <p:nvPr/>
          </p:nvSpPr>
          <p:spPr>
            <a:xfrm>
              <a:off x="709612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Téglalap 50">
              <a:extLst>
                <a:ext uri="{FF2B5EF4-FFF2-40B4-BE49-F238E27FC236}">
                  <a16:creationId xmlns:a16="http://schemas.microsoft.com/office/drawing/2014/main" id="{73C44B22-6508-4602-9F99-347A52337ED4}"/>
                </a:ext>
              </a:extLst>
            </p:cNvPr>
            <p:cNvSpPr/>
            <p:nvPr/>
          </p:nvSpPr>
          <p:spPr>
            <a:xfrm>
              <a:off x="734568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Téglalap 51">
              <a:extLst>
                <a:ext uri="{FF2B5EF4-FFF2-40B4-BE49-F238E27FC236}">
                  <a16:creationId xmlns:a16="http://schemas.microsoft.com/office/drawing/2014/main" id="{F965D388-C92D-493F-A423-BF9960D6F9B1}"/>
                </a:ext>
              </a:extLst>
            </p:cNvPr>
            <p:cNvSpPr/>
            <p:nvPr/>
          </p:nvSpPr>
          <p:spPr>
            <a:xfrm>
              <a:off x="759523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Téglalap 52">
              <a:extLst>
                <a:ext uri="{FF2B5EF4-FFF2-40B4-BE49-F238E27FC236}">
                  <a16:creationId xmlns:a16="http://schemas.microsoft.com/office/drawing/2014/main" id="{79E94AAC-2CC7-4064-8DC3-F5E95675464D}"/>
                </a:ext>
              </a:extLst>
            </p:cNvPr>
            <p:cNvSpPr/>
            <p:nvPr/>
          </p:nvSpPr>
          <p:spPr>
            <a:xfrm>
              <a:off x="784479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42" name="Kép 41">
            <a:extLst>
              <a:ext uri="{FF2B5EF4-FFF2-40B4-BE49-F238E27FC236}">
                <a16:creationId xmlns:a16="http://schemas.microsoft.com/office/drawing/2014/main" id="{2D6E97C2-E51E-4C2D-B156-467956D77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7" t="20059" r="59664" b="13519"/>
          <a:stretch/>
        </p:blipFill>
        <p:spPr>
          <a:xfrm>
            <a:off x="741330" y="57150"/>
            <a:ext cx="3873663" cy="6285916"/>
          </a:xfrm>
          <a:prstGeom prst="rect">
            <a:avLst/>
          </a:prstGeom>
        </p:spPr>
      </p:pic>
      <p:sp>
        <p:nvSpPr>
          <p:cNvPr id="45" name="Ellipszis 44">
            <a:extLst>
              <a:ext uri="{FF2B5EF4-FFF2-40B4-BE49-F238E27FC236}">
                <a16:creationId xmlns:a16="http://schemas.microsoft.com/office/drawing/2014/main" id="{9E2D278F-1E9E-4E7F-9030-EBDEB9EEDE21}"/>
              </a:ext>
            </a:extLst>
          </p:cNvPr>
          <p:cNvSpPr/>
          <p:nvPr/>
        </p:nvSpPr>
        <p:spPr>
          <a:xfrm>
            <a:off x="7655243" y="53859"/>
            <a:ext cx="4208183" cy="36722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7" name="Picture 2" descr="RGBM5 / RGB LED modul">
            <a:extLst>
              <a:ext uri="{FF2B5EF4-FFF2-40B4-BE49-F238E27FC236}">
                <a16:creationId xmlns:a16="http://schemas.microsoft.com/office/drawing/2014/main" id="{A235B959-B052-4DF3-A9AE-F1A38AFCE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t="18448" r="10057" b="11000"/>
          <a:stretch/>
        </p:blipFill>
        <p:spPr bwMode="auto">
          <a:xfrm rot="19519343">
            <a:off x="8273982" y="209381"/>
            <a:ext cx="3052288" cy="27002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Ellipszis 32">
            <a:extLst>
              <a:ext uri="{FF2B5EF4-FFF2-40B4-BE49-F238E27FC236}">
                <a16:creationId xmlns:a16="http://schemas.microsoft.com/office/drawing/2014/main" id="{04B56430-B49F-4B8F-BDE0-CF9BDC109D6B}"/>
              </a:ext>
            </a:extLst>
          </p:cNvPr>
          <p:cNvSpPr/>
          <p:nvPr/>
        </p:nvSpPr>
        <p:spPr>
          <a:xfrm>
            <a:off x="8544152" y="2856213"/>
            <a:ext cx="391886" cy="376738"/>
          </a:xfrm>
          <a:prstGeom prst="ellipse">
            <a:avLst/>
          </a:prstGeom>
          <a:solidFill>
            <a:srgbClr val="F5A1A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56" name="Ellipszis 55">
            <a:extLst>
              <a:ext uri="{FF2B5EF4-FFF2-40B4-BE49-F238E27FC236}">
                <a16:creationId xmlns:a16="http://schemas.microsoft.com/office/drawing/2014/main" id="{062C97F0-F22C-4F69-8D29-A769F1EA6B10}"/>
              </a:ext>
            </a:extLst>
          </p:cNvPr>
          <p:cNvSpPr/>
          <p:nvPr/>
        </p:nvSpPr>
        <p:spPr>
          <a:xfrm>
            <a:off x="9052434" y="2856213"/>
            <a:ext cx="391886" cy="37673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7" name="Ellipszis 56">
            <a:extLst>
              <a:ext uri="{FF2B5EF4-FFF2-40B4-BE49-F238E27FC236}">
                <a16:creationId xmlns:a16="http://schemas.microsoft.com/office/drawing/2014/main" id="{7E4BD161-C146-480C-A806-7407485E4F36}"/>
              </a:ext>
            </a:extLst>
          </p:cNvPr>
          <p:cNvSpPr/>
          <p:nvPr/>
        </p:nvSpPr>
        <p:spPr>
          <a:xfrm>
            <a:off x="9560716" y="2856213"/>
            <a:ext cx="391886" cy="3767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Ellipszis 58">
            <a:extLst>
              <a:ext uri="{FF2B5EF4-FFF2-40B4-BE49-F238E27FC236}">
                <a16:creationId xmlns:a16="http://schemas.microsoft.com/office/drawing/2014/main" id="{91145C10-7494-45EB-A2F8-A56508399E2C}"/>
              </a:ext>
            </a:extLst>
          </p:cNvPr>
          <p:cNvSpPr/>
          <p:nvPr/>
        </p:nvSpPr>
        <p:spPr>
          <a:xfrm>
            <a:off x="10068999" y="2812996"/>
            <a:ext cx="790375" cy="4631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u-HU" sz="2200" b="1" dirty="0">
                <a:solidFill>
                  <a:schemeClr val="tx1"/>
                </a:solidFill>
              </a:rPr>
              <a:t>GND</a:t>
            </a:r>
          </a:p>
        </p:txBody>
      </p:sp>
      <p:sp>
        <p:nvSpPr>
          <p:cNvPr id="19" name="Folyamatábra: Késleltetés 18">
            <a:extLst>
              <a:ext uri="{FF2B5EF4-FFF2-40B4-BE49-F238E27FC236}">
                <a16:creationId xmlns:a16="http://schemas.microsoft.com/office/drawing/2014/main" id="{AACC6C7D-62B4-4608-90DC-3C6CE0184F63}"/>
              </a:ext>
            </a:extLst>
          </p:cNvPr>
          <p:cNvSpPr/>
          <p:nvPr/>
        </p:nvSpPr>
        <p:spPr>
          <a:xfrm rot="5400000">
            <a:off x="7229617" y="5258846"/>
            <a:ext cx="651510" cy="409290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DF9DB00-A135-41D2-983B-F32BDA78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https://github.com/symat/arduino_</a:t>
            </a:r>
            <a:r>
              <a:rPr lang="hu-HU" dirty="0">
                <a:solidFill>
                  <a:schemeClr val="tx1"/>
                </a:solidFill>
              </a:rPr>
              <a:t>RADAR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7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églalap 105">
            <a:extLst>
              <a:ext uri="{FF2B5EF4-FFF2-40B4-BE49-F238E27FC236}">
                <a16:creationId xmlns:a16="http://schemas.microsoft.com/office/drawing/2014/main" id="{5D06C753-6291-46AC-B1DE-C55E70B16A3C}"/>
              </a:ext>
            </a:extLst>
          </p:cNvPr>
          <p:cNvSpPr/>
          <p:nvPr/>
        </p:nvSpPr>
        <p:spPr>
          <a:xfrm>
            <a:off x="1" y="6202017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5369" b="9351"/>
          <a:stretch/>
        </p:blipFill>
        <p:spPr bwMode="auto">
          <a:xfrm>
            <a:off x="5347256" y="952275"/>
            <a:ext cx="6516170" cy="48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962609E-355B-493F-8246-F0A659273949}"/>
              </a:ext>
            </a:extLst>
          </p:cNvPr>
          <p:cNvSpPr/>
          <p:nvPr/>
        </p:nvSpPr>
        <p:spPr>
          <a:xfrm>
            <a:off x="6824774" y="4737302"/>
            <a:ext cx="14478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82089CBC-3945-4BF0-8E9B-E7A331234C04}"/>
              </a:ext>
            </a:extLst>
          </p:cNvPr>
          <p:cNvSpPr/>
          <p:nvPr/>
        </p:nvSpPr>
        <p:spPr>
          <a:xfrm>
            <a:off x="7019084" y="4797613"/>
            <a:ext cx="1059180" cy="34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4EBA4AC-4F6E-48AB-A0C6-83D15BBA7503}"/>
              </a:ext>
            </a:extLst>
          </p:cNvPr>
          <p:cNvGrpSpPr/>
          <p:nvPr/>
        </p:nvGrpSpPr>
        <p:grpSpPr>
          <a:xfrm>
            <a:off x="7098142" y="4978906"/>
            <a:ext cx="901065" cy="333375"/>
            <a:chOff x="7096125" y="5687999"/>
            <a:chExt cx="901065" cy="333375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17B7C0-2CD8-46EF-9726-93FD58B23814}"/>
                </a:ext>
              </a:extLst>
            </p:cNvPr>
            <p:cNvSpPr/>
            <p:nvPr/>
          </p:nvSpPr>
          <p:spPr>
            <a:xfrm>
              <a:off x="709612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Téglalap 50">
              <a:extLst>
                <a:ext uri="{FF2B5EF4-FFF2-40B4-BE49-F238E27FC236}">
                  <a16:creationId xmlns:a16="http://schemas.microsoft.com/office/drawing/2014/main" id="{73C44B22-6508-4602-9F99-347A52337ED4}"/>
                </a:ext>
              </a:extLst>
            </p:cNvPr>
            <p:cNvSpPr/>
            <p:nvPr/>
          </p:nvSpPr>
          <p:spPr>
            <a:xfrm>
              <a:off x="734568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Téglalap 51">
              <a:extLst>
                <a:ext uri="{FF2B5EF4-FFF2-40B4-BE49-F238E27FC236}">
                  <a16:creationId xmlns:a16="http://schemas.microsoft.com/office/drawing/2014/main" id="{F965D388-C92D-493F-A423-BF9960D6F9B1}"/>
                </a:ext>
              </a:extLst>
            </p:cNvPr>
            <p:cNvSpPr/>
            <p:nvPr/>
          </p:nvSpPr>
          <p:spPr>
            <a:xfrm>
              <a:off x="759523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Téglalap 52">
              <a:extLst>
                <a:ext uri="{FF2B5EF4-FFF2-40B4-BE49-F238E27FC236}">
                  <a16:creationId xmlns:a16="http://schemas.microsoft.com/office/drawing/2014/main" id="{79E94AAC-2CC7-4064-8DC3-F5E95675464D}"/>
                </a:ext>
              </a:extLst>
            </p:cNvPr>
            <p:cNvSpPr/>
            <p:nvPr/>
          </p:nvSpPr>
          <p:spPr>
            <a:xfrm>
              <a:off x="784479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7E362D1B-E581-4F81-9940-CFF580F81EB9}"/>
              </a:ext>
            </a:extLst>
          </p:cNvPr>
          <p:cNvGrpSpPr/>
          <p:nvPr/>
        </p:nvGrpSpPr>
        <p:grpSpPr>
          <a:xfrm>
            <a:off x="36244" y="3124981"/>
            <a:ext cx="5194996" cy="2526030"/>
            <a:chOff x="215269" y="2943843"/>
            <a:chExt cx="5194996" cy="2526030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7501A39-7C9D-4998-9D54-3FEA056653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2" t="66890" r="3832" b="5715"/>
            <a:stretch/>
          </p:blipFill>
          <p:spPr bwMode="auto">
            <a:xfrm>
              <a:off x="217487" y="2943843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Google Shape;153;p21">
              <a:extLst>
                <a:ext uri="{FF2B5EF4-FFF2-40B4-BE49-F238E27FC236}">
                  <a16:creationId xmlns:a16="http://schemas.microsoft.com/office/drawing/2014/main" id="{34DC9E7D-EA74-4341-BFCA-312C0B395057}"/>
                </a:ext>
              </a:extLst>
            </p:cNvPr>
            <p:cNvSpPr/>
            <p:nvPr/>
          </p:nvSpPr>
          <p:spPr>
            <a:xfrm>
              <a:off x="215269" y="4737302"/>
              <a:ext cx="4629151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4;p21">
              <a:extLst>
                <a:ext uri="{FF2B5EF4-FFF2-40B4-BE49-F238E27FC236}">
                  <a16:creationId xmlns:a16="http://schemas.microsoft.com/office/drawing/2014/main" id="{0761B3AE-81B3-4EA7-978E-DBD12B6081BB}"/>
                </a:ext>
              </a:extLst>
            </p:cNvPr>
            <p:cNvSpPr/>
            <p:nvPr/>
          </p:nvSpPr>
          <p:spPr>
            <a:xfrm>
              <a:off x="2608280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54;p21">
              <a:extLst>
                <a:ext uri="{FF2B5EF4-FFF2-40B4-BE49-F238E27FC236}">
                  <a16:creationId xmlns:a16="http://schemas.microsoft.com/office/drawing/2014/main" id="{D89322B4-04DE-485C-AC7C-69C9EFC12201}"/>
                </a:ext>
              </a:extLst>
            </p:cNvPr>
            <p:cNvSpPr/>
            <p:nvPr/>
          </p:nvSpPr>
          <p:spPr>
            <a:xfrm>
              <a:off x="2984011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54;p21">
              <a:extLst>
                <a:ext uri="{FF2B5EF4-FFF2-40B4-BE49-F238E27FC236}">
                  <a16:creationId xmlns:a16="http://schemas.microsoft.com/office/drawing/2014/main" id="{86982AE7-4ED6-44E6-82F9-49B39714B088}"/>
                </a:ext>
              </a:extLst>
            </p:cNvPr>
            <p:cNvSpPr/>
            <p:nvPr/>
          </p:nvSpPr>
          <p:spPr>
            <a:xfrm>
              <a:off x="3359742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54;p21">
              <a:extLst>
                <a:ext uri="{FF2B5EF4-FFF2-40B4-BE49-F238E27FC236}">
                  <a16:creationId xmlns:a16="http://schemas.microsoft.com/office/drawing/2014/main" id="{509A7254-C7B5-41B1-A4AC-BA5FF7362EA5}"/>
                </a:ext>
              </a:extLst>
            </p:cNvPr>
            <p:cNvSpPr/>
            <p:nvPr/>
          </p:nvSpPr>
          <p:spPr>
            <a:xfrm>
              <a:off x="3735473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54;p21">
              <a:extLst>
                <a:ext uri="{FF2B5EF4-FFF2-40B4-BE49-F238E27FC236}">
                  <a16:creationId xmlns:a16="http://schemas.microsoft.com/office/drawing/2014/main" id="{527BC6D7-1D0D-41AE-AF72-CBED2635FCDE}"/>
                </a:ext>
              </a:extLst>
            </p:cNvPr>
            <p:cNvSpPr/>
            <p:nvPr/>
          </p:nvSpPr>
          <p:spPr>
            <a:xfrm>
              <a:off x="4111204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54;p21">
              <a:extLst>
                <a:ext uri="{FF2B5EF4-FFF2-40B4-BE49-F238E27FC236}">
                  <a16:creationId xmlns:a16="http://schemas.microsoft.com/office/drawing/2014/main" id="{3CF154DC-6B18-4950-98FD-137D4DB50E8B}"/>
                </a:ext>
              </a:extLst>
            </p:cNvPr>
            <p:cNvSpPr/>
            <p:nvPr/>
          </p:nvSpPr>
          <p:spPr>
            <a:xfrm>
              <a:off x="4486935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54;p21">
              <a:extLst>
                <a:ext uri="{FF2B5EF4-FFF2-40B4-BE49-F238E27FC236}">
                  <a16:creationId xmlns:a16="http://schemas.microsoft.com/office/drawing/2014/main" id="{A034B2D7-7EB2-42D4-81AF-AD5937E37182}"/>
                </a:ext>
              </a:extLst>
            </p:cNvPr>
            <p:cNvSpPr/>
            <p:nvPr/>
          </p:nvSpPr>
          <p:spPr>
            <a:xfrm>
              <a:off x="365876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54;p21">
              <a:extLst>
                <a:ext uri="{FF2B5EF4-FFF2-40B4-BE49-F238E27FC236}">
                  <a16:creationId xmlns:a16="http://schemas.microsoft.com/office/drawing/2014/main" id="{D16EDEE7-7701-43DB-B436-3C6BF7E0041E}"/>
                </a:ext>
              </a:extLst>
            </p:cNvPr>
            <p:cNvSpPr/>
            <p:nvPr/>
          </p:nvSpPr>
          <p:spPr>
            <a:xfrm>
              <a:off x="743102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54;p21">
              <a:extLst>
                <a:ext uri="{FF2B5EF4-FFF2-40B4-BE49-F238E27FC236}">
                  <a16:creationId xmlns:a16="http://schemas.microsoft.com/office/drawing/2014/main" id="{ED4886B6-F7E6-4AC6-B985-801D38B51DE6}"/>
                </a:ext>
              </a:extLst>
            </p:cNvPr>
            <p:cNvSpPr/>
            <p:nvPr/>
          </p:nvSpPr>
          <p:spPr>
            <a:xfrm>
              <a:off x="1120328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54;p21">
              <a:extLst>
                <a:ext uri="{FF2B5EF4-FFF2-40B4-BE49-F238E27FC236}">
                  <a16:creationId xmlns:a16="http://schemas.microsoft.com/office/drawing/2014/main" id="{713A7146-7FF9-48D3-8C7A-0F85E9AA019F}"/>
                </a:ext>
              </a:extLst>
            </p:cNvPr>
            <p:cNvSpPr/>
            <p:nvPr/>
          </p:nvSpPr>
          <p:spPr>
            <a:xfrm>
              <a:off x="1497554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54;p21">
              <a:extLst>
                <a:ext uri="{FF2B5EF4-FFF2-40B4-BE49-F238E27FC236}">
                  <a16:creationId xmlns:a16="http://schemas.microsoft.com/office/drawing/2014/main" id="{A5610309-A180-47CB-829D-19B2FF27CCCE}"/>
                </a:ext>
              </a:extLst>
            </p:cNvPr>
            <p:cNvSpPr/>
            <p:nvPr/>
          </p:nvSpPr>
          <p:spPr>
            <a:xfrm>
              <a:off x="1874780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C2B3B70C-E816-490D-B259-1E8D87364DE9}"/>
              </a:ext>
            </a:extLst>
          </p:cNvPr>
          <p:cNvGrpSpPr/>
          <p:nvPr/>
        </p:nvGrpSpPr>
        <p:grpSpPr>
          <a:xfrm>
            <a:off x="92628" y="18793"/>
            <a:ext cx="5220806" cy="2526030"/>
            <a:chOff x="126450" y="0"/>
            <a:chExt cx="5220806" cy="252603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4B717672-AE99-46EF-9B2F-5A8A407EF7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4" t="6198" r="7450" b="66407"/>
            <a:stretch/>
          </p:blipFill>
          <p:spPr bwMode="auto">
            <a:xfrm>
              <a:off x="154478" y="0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Google Shape;153;p21">
              <a:extLst>
                <a:ext uri="{FF2B5EF4-FFF2-40B4-BE49-F238E27FC236}">
                  <a16:creationId xmlns:a16="http://schemas.microsoft.com/office/drawing/2014/main" id="{D3C935B0-1F70-48C8-BC2B-09F013E908EC}"/>
                </a:ext>
              </a:extLst>
            </p:cNvPr>
            <p:cNvSpPr/>
            <p:nvPr/>
          </p:nvSpPr>
          <p:spPr>
            <a:xfrm>
              <a:off x="126450" y="229066"/>
              <a:ext cx="5108003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;p21">
              <a:extLst>
                <a:ext uri="{FF2B5EF4-FFF2-40B4-BE49-F238E27FC236}">
                  <a16:creationId xmlns:a16="http://schemas.microsoft.com/office/drawing/2014/main" id="{48556266-83D3-4A86-9316-AEA86A6677BD}"/>
                </a:ext>
              </a:extLst>
            </p:cNvPr>
            <p:cNvSpPr/>
            <p:nvPr/>
          </p:nvSpPr>
          <p:spPr>
            <a:xfrm>
              <a:off x="29859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54;p21">
              <a:extLst>
                <a:ext uri="{FF2B5EF4-FFF2-40B4-BE49-F238E27FC236}">
                  <a16:creationId xmlns:a16="http://schemas.microsoft.com/office/drawing/2014/main" id="{AE0329EF-9FA2-47B4-9F4C-A9BA2A3CB652}"/>
                </a:ext>
              </a:extLst>
            </p:cNvPr>
            <p:cNvSpPr/>
            <p:nvPr/>
          </p:nvSpPr>
          <p:spPr>
            <a:xfrm>
              <a:off x="336246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54;p21">
              <a:extLst>
                <a:ext uri="{FF2B5EF4-FFF2-40B4-BE49-F238E27FC236}">
                  <a16:creationId xmlns:a16="http://schemas.microsoft.com/office/drawing/2014/main" id="{0FB85D12-9001-4B97-B674-C000081063D2}"/>
                </a:ext>
              </a:extLst>
            </p:cNvPr>
            <p:cNvSpPr/>
            <p:nvPr/>
          </p:nvSpPr>
          <p:spPr>
            <a:xfrm>
              <a:off x="373898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54;p21">
              <a:extLst>
                <a:ext uri="{FF2B5EF4-FFF2-40B4-BE49-F238E27FC236}">
                  <a16:creationId xmlns:a16="http://schemas.microsoft.com/office/drawing/2014/main" id="{4AAAE9CC-F53A-4DCC-8393-04D3A041AB22}"/>
                </a:ext>
              </a:extLst>
            </p:cNvPr>
            <p:cNvSpPr/>
            <p:nvPr/>
          </p:nvSpPr>
          <p:spPr>
            <a:xfrm>
              <a:off x="411549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54;p21">
              <a:extLst>
                <a:ext uri="{FF2B5EF4-FFF2-40B4-BE49-F238E27FC236}">
                  <a16:creationId xmlns:a16="http://schemas.microsoft.com/office/drawing/2014/main" id="{5B18745C-27C8-46D8-B688-B44A7F9BDB57}"/>
                </a:ext>
              </a:extLst>
            </p:cNvPr>
            <p:cNvSpPr/>
            <p:nvPr/>
          </p:nvSpPr>
          <p:spPr>
            <a:xfrm>
              <a:off x="449201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54;p21">
              <a:extLst>
                <a:ext uri="{FF2B5EF4-FFF2-40B4-BE49-F238E27FC236}">
                  <a16:creationId xmlns:a16="http://schemas.microsoft.com/office/drawing/2014/main" id="{0842D86D-9122-4C10-BD8C-309D987153F6}"/>
                </a:ext>
              </a:extLst>
            </p:cNvPr>
            <p:cNvSpPr/>
            <p:nvPr/>
          </p:nvSpPr>
          <p:spPr>
            <a:xfrm>
              <a:off x="4868532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54;p21">
              <a:extLst>
                <a:ext uri="{FF2B5EF4-FFF2-40B4-BE49-F238E27FC236}">
                  <a16:creationId xmlns:a16="http://schemas.microsoft.com/office/drawing/2014/main" id="{A75FBD25-5319-4C79-B9B8-CB3091B1EFCD}"/>
                </a:ext>
              </a:extLst>
            </p:cNvPr>
            <p:cNvSpPr/>
            <p:nvPr/>
          </p:nvSpPr>
          <p:spPr>
            <a:xfrm>
              <a:off x="126450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54;p21">
              <a:extLst>
                <a:ext uri="{FF2B5EF4-FFF2-40B4-BE49-F238E27FC236}">
                  <a16:creationId xmlns:a16="http://schemas.microsoft.com/office/drawing/2014/main" id="{54E414B6-0BAF-436B-82BB-8051A82D8E60}"/>
                </a:ext>
              </a:extLst>
            </p:cNvPr>
            <p:cNvSpPr/>
            <p:nvPr/>
          </p:nvSpPr>
          <p:spPr>
            <a:xfrm>
              <a:off x="503676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54;p21">
              <a:extLst>
                <a:ext uri="{FF2B5EF4-FFF2-40B4-BE49-F238E27FC236}">
                  <a16:creationId xmlns:a16="http://schemas.microsoft.com/office/drawing/2014/main" id="{77379ABF-BD46-43B0-A5C6-36F7461B96BE}"/>
                </a:ext>
              </a:extLst>
            </p:cNvPr>
            <p:cNvSpPr/>
            <p:nvPr/>
          </p:nvSpPr>
          <p:spPr>
            <a:xfrm>
              <a:off x="880902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54;p21">
              <a:extLst>
                <a:ext uri="{FF2B5EF4-FFF2-40B4-BE49-F238E27FC236}">
                  <a16:creationId xmlns:a16="http://schemas.microsoft.com/office/drawing/2014/main" id="{1B0E54C2-ABC7-429B-8674-8BDADA01D5C2}"/>
                </a:ext>
              </a:extLst>
            </p:cNvPr>
            <p:cNvSpPr/>
            <p:nvPr/>
          </p:nvSpPr>
          <p:spPr>
            <a:xfrm>
              <a:off x="1258128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54;p21">
              <a:extLst>
                <a:ext uri="{FF2B5EF4-FFF2-40B4-BE49-F238E27FC236}">
                  <a16:creationId xmlns:a16="http://schemas.microsoft.com/office/drawing/2014/main" id="{C978AF99-BB5B-4F0F-801D-63806F90E2A7}"/>
                </a:ext>
              </a:extLst>
            </p:cNvPr>
            <p:cNvSpPr/>
            <p:nvPr/>
          </p:nvSpPr>
          <p:spPr>
            <a:xfrm>
              <a:off x="16353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54;p21">
              <a:extLst>
                <a:ext uri="{FF2B5EF4-FFF2-40B4-BE49-F238E27FC236}">
                  <a16:creationId xmlns:a16="http://schemas.microsoft.com/office/drawing/2014/main" id="{680729F9-4251-4938-9565-DCE99E0C665F}"/>
                </a:ext>
              </a:extLst>
            </p:cNvPr>
            <p:cNvSpPr/>
            <p:nvPr/>
          </p:nvSpPr>
          <p:spPr>
            <a:xfrm>
              <a:off x="223292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54;p21">
              <a:extLst>
                <a:ext uri="{FF2B5EF4-FFF2-40B4-BE49-F238E27FC236}">
                  <a16:creationId xmlns:a16="http://schemas.microsoft.com/office/drawing/2014/main" id="{CA1E9AF9-7CBF-4701-A855-80D442603B24}"/>
                </a:ext>
              </a:extLst>
            </p:cNvPr>
            <p:cNvSpPr/>
            <p:nvPr/>
          </p:nvSpPr>
          <p:spPr>
            <a:xfrm>
              <a:off x="260943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01BFEFA6-F804-46A2-B4D0-6CF97878AF1B}"/>
              </a:ext>
            </a:extLst>
          </p:cNvPr>
          <p:cNvSpPr/>
          <p:nvPr/>
        </p:nvSpPr>
        <p:spPr>
          <a:xfrm>
            <a:off x="678426" y="1415845"/>
            <a:ext cx="5362759" cy="3687097"/>
          </a:xfrm>
          <a:custGeom>
            <a:avLst/>
            <a:gdLst>
              <a:gd name="connsiteX0" fmla="*/ 0 w 5309419"/>
              <a:gd name="connsiteY0" fmla="*/ 3687097 h 3687097"/>
              <a:gd name="connsiteX1" fmla="*/ 2005780 w 5309419"/>
              <a:gd name="connsiteY1" fmla="*/ 1769807 h 3687097"/>
              <a:gd name="connsiteX2" fmla="*/ 5309419 w 5309419"/>
              <a:gd name="connsiteY2" fmla="*/ 0 h 3687097"/>
              <a:gd name="connsiteX0" fmla="*/ 0 w 5362759"/>
              <a:gd name="connsiteY0" fmla="*/ 3687097 h 3687097"/>
              <a:gd name="connsiteX1" fmla="*/ 2005780 w 5362759"/>
              <a:gd name="connsiteY1" fmla="*/ 1769807 h 3687097"/>
              <a:gd name="connsiteX2" fmla="*/ 5362759 w 5362759"/>
              <a:gd name="connsiteY2" fmla="*/ 0 h 368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759" h="3687097">
                <a:moveTo>
                  <a:pt x="0" y="3687097"/>
                </a:moveTo>
                <a:cubicBezTo>
                  <a:pt x="560438" y="3035710"/>
                  <a:pt x="1120877" y="2384323"/>
                  <a:pt x="2005780" y="1769807"/>
                </a:cubicBezTo>
                <a:cubicBezTo>
                  <a:pt x="2890683" y="1155291"/>
                  <a:pt x="4153391" y="577645"/>
                  <a:pt x="536275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BEC814E-20AD-4875-97D7-A85FC0203683}"/>
              </a:ext>
            </a:extLst>
          </p:cNvPr>
          <p:cNvSpPr/>
          <p:nvPr/>
        </p:nvSpPr>
        <p:spPr>
          <a:xfrm>
            <a:off x="1419319" y="1676400"/>
            <a:ext cx="4608102" cy="3462182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8102" h="3462182">
                <a:moveTo>
                  <a:pt x="15782" y="3441700"/>
                </a:moveTo>
                <a:cubicBezTo>
                  <a:pt x="-138735" y="3615266"/>
                  <a:pt x="887849" y="2633133"/>
                  <a:pt x="1069882" y="2476500"/>
                </a:cubicBezTo>
                <a:cubicBezTo>
                  <a:pt x="1251915" y="2319867"/>
                  <a:pt x="2045665" y="1932517"/>
                  <a:pt x="2784382" y="1358900"/>
                </a:cubicBezTo>
                <a:cubicBezTo>
                  <a:pt x="3523099" y="785283"/>
                  <a:pt x="4069410" y="392641"/>
                  <a:pt x="4608102" y="0"/>
                </a:cubicBezTo>
              </a:path>
            </a:pathLst>
          </a:cu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B5F2BA20-F179-44E7-B927-01C7235A6EE9}"/>
              </a:ext>
            </a:extLst>
          </p:cNvPr>
          <p:cNvSpPr/>
          <p:nvPr/>
        </p:nvSpPr>
        <p:spPr>
          <a:xfrm>
            <a:off x="7805345" y="1669163"/>
            <a:ext cx="435981" cy="2821516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  <a:gd name="connsiteX0" fmla="*/ 3721716 w 3721716"/>
              <a:gd name="connsiteY0" fmla="*/ 2764366 h 2825562"/>
              <a:gd name="connsiteX1" fmla="*/ 51416 w 3721716"/>
              <a:gd name="connsiteY1" fmla="*/ 2476500 h 2825562"/>
              <a:gd name="connsiteX2" fmla="*/ 1765916 w 3721716"/>
              <a:gd name="connsiteY2" fmla="*/ 1358900 h 2825562"/>
              <a:gd name="connsiteX3" fmla="*/ 3589636 w 3721716"/>
              <a:gd name="connsiteY3" fmla="*/ 0 h 2825562"/>
              <a:gd name="connsiteX0" fmla="*/ 2120524 w 2120524"/>
              <a:gd name="connsiteY0" fmla="*/ 2764366 h 2787079"/>
              <a:gd name="connsiteX1" fmla="*/ 1718357 w 2120524"/>
              <a:gd name="connsiteY1" fmla="*/ 1833033 h 2787079"/>
              <a:gd name="connsiteX2" fmla="*/ 164724 w 2120524"/>
              <a:gd name="connsiteY2" fmla="*/ 1358900 h 2787079"/>
              <a:gd name="connsiteX3" fmla="*/ 1988444 w 2120524"/>
              <a:gd name="connsiteY3" fmla="*/ 0 h 2787079"/>
              <a:gd name="connsiteX0" fmla="*/ 406098 w 844937"/>
              <a:gd name="connsiteY0" fmla="*/ 2764366 h 2788732"/>
              <a:gd name="connsiteX1" fmla="*/ 3931 w 844937"/>
              <a:gd name="connsiteY1" fmla="*/ 1833033 h 2788732"/>
              <a:gd name="connsiteX2" fmla="*/ 651632 w 844937"/>
              <a:gd name="connsiteY2" fmla="*/ 935566 h 2788732"/>
              <a:gd name="connsiteX3" fmla="*/ 274018 w 844937"/>
              <a:gd name="connsiteY3" fmla="*/ 0 h 2788732"/>
              <a:gd name="connsiteX0" fmla="*/ 406098 w 651632"/>
              <a:gd name="connsiteY0" fmla="*/ 2764366 h 2788732"/>
              <a:gd name="connsiteX1" fmla="*/ 3931 w 651632"/>
              <a:gd name="connsiteY1" fmla="*/ 1833033 h 2788732"/>
              <a:gd name="connsiteX2" fmla="*/ 651632 w 651632"/>
              <a:gd name="connsiteY2" fmla="*/ 935566 h 2788732"/>
              <a:gd name="connsiteX3" fmla="*/ 274018 w 651632"/>
              <a:gd name="connsiteY3" fmla="*/ 0 h 2788732"/>
              <a:gd name="connsiteX0" fmla="*/ 406098 w 653430"/>
              <a:gd name="connsiteY0" fmla="*/ 2764366 h 2788732"/>
              <a:gd name="connsiteX1" fmla="*/ 3931 w 653430"/>
              <a:gd name="connsiteY1" fmla="*/ 1833033 h 2788732"/>
              <a:gd name="connsiteX2" fmla="*/ 651632 w 653430"/>
              <a:gd name="connsiteY2" fmla="*/ 935566 h 2788732"/>
              <a:gd name="connsiteX3" fmla="*/ 274018 w 653430"/>
              <a:gd name="connsiteY3" fmla="*/ 0 h 2788732"/>
              <a:gd name="connsiteX0" fmla="*/ 402199 w 402199"/>
              <a:gd name="connsiteY0" fmla="*/ 2764366 h 2788453"/>
              <a:gd name="connsiteX1" fmla="*/ 32 w 402199"/>
              <a:gd name="connsiteY1" fmla="*/ 1833033 h 2788453"/>
              <a:gd name="connsiteX2" fmla="*/ 376800 w 402199"/>
              <a:gd name="connsiteY2" fmla="*/ 1003299 h 2788453"/>
              <a:gd name="connsiteX3" fmla="*/ 270119 w 402199"/>
              <a:gd name="connsiteY3" fmla="*/ 0 h 2788453"/>
              <a:gd name="connsiteX0" fmla="*/ 402199 w 411744"/>
              <a:gd name="connsiteY0" fmla="*/ 2764366 h 2788453"/>
              <a:gd name="connsiteX1" fmla="*/ 32 w 411744"/>
              <a:gd name="connsiteY1" fmla="*/ 1833033 h 2788453"/>
              <a:gd name="connsiteX2" fmla="*/ 376800 w 411744"/>
              <a:gd name="connsiteY2" fmla="*/ 1003299 h 2788453"/>
              <a:gd name="connsiteX3" fmla="*/ 270119 w 411744"/>
              <a:gd name="connsiteY3" fmla="*/ 0 h 2788453"/>
              <a:gd name="connsiteX0" fmla="*/ 312641 w 570906"/>
              <a:gd name="connsiteY0" fmla="*/ 2764366 h 2784802"/>
              <a:gd name="connsiteX1" fmla="*/ 570874 w 570906"/>
              <a:gd name="connsiteY1" fmla="*/ 1663700 h 2784802"/>
              <a:gd name="connsiteX2" fmla="*/ 287242 w 570906"/>
              <a:gd name="connsiteY2" fmla="*/ 1003299 h 2784802"/>
              <a:gd name="connsiteX3" fmla="*/ 180561 w 570906"/>
              <a:gd name="connsiteY3" fmla="*/ 0 h 2784802"/>
              <a:gd name="connsiteX0" fmla="*/ 519735 w 778000"/>
              <a:gd name="connsiteY0" fmla="*/ 2747433 h 2767869"/>
              <a:gd name="connsiteX1" fmla="*/ 777968 w 778000"/>
              <a:gd name="connsiteY1" fmla="*/ 1646767 h 2767869"/>
              <a:gd name="connsiteX2" fmla="*/ 494336 w 778000"/>
              <a:gd name="connsiteY2" fmla="*/ 986366 h 2767869"/>
              <a:gd name="connsiteX3" fmla="*/ 150589 w 778000"/>
              <a:gd name="connsiteY3" fmla="*/ 0 h 2767869"/>
              <a:gd name="connsiteX0" fmla="*/ 369146 w 627411"/>
              <a:gd name="connsiteY0" fmla="*/ 2747433 h 2767869"/>
              <a:gd name="connsiteX1" fmla="*/ 627379 w 627411"/>
              <a:gd name="connsiteY1" fmla="*/ 1646767 h 2767869"/>
              <a:gd name="connsiteX2" fmla="*/ 343747 w 627411"/>
              <a:gd name="connsiteY2" fmla="*/ 986366 h 2767869"/>
              <a:gd name="connsiteX3" fmla="*/ 0 w 627411"/>
              <a:gd name="connsiteY3" fmla="*/ 0 h 2767869"/>
              <a:gd name="connsiteX0" fmla="*/ 115146 w 373411"/>
              <a:gd name="connsiteY0" fmla="*/ 2747433 h 2767869"/>
              <a:gd name="connsiteX1" fmla="*/ 373379 w 373411"/>
              <a:gd name="connsiteY1" fmla="*/ 1646767 h 2767869"/>
              <a:gd name="connsiteX2" fmla="*/ 89747 w 373411"/>
              <a:gd name="connsiteY2" fmla="*/ 986366 h 2767869"/>
              <a:gd name="connsiteX3" fmla="*/ 0 w 373411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3515"/>
              <a:gd name="connsiteY0" fmla="*/ 2747433 h 2769491"/>
              <a:gd name="connsiteX1" fmla="*/ 373379 w 373515"/>
              <a:gd name="connsiteY1" fmla="*/ 1646767 h 2769491"/>
              <a:gd name="connsiteX2" fmla="*/ 242147 w 373515"/>
              <a:gd name="connsiteY2" fmla="*/ 986366 h 2769491"/>
              <a:gd name="connsiteX3" fmla="*/ 0 w 373515"/>
              <a:gd name="connsiteY3" fmla="*/ 0 h 2769491"/>
              <a:gd name="connsiteX0" fmla="*/ 115146 w 373515"/>
              <a:gd name="connsiteY0" fmla="*/ 2747433 h 2747433"/>
              <a:gd name="connsiteX1" fmla="*/ 373379 w 373515"/>
              <a:gd name="connsiteY1" fmla="*/ 1646767 h 2747433"/>
              <a:gd name="connsiteX2" fmla="*/ 242147 w 373515"/>
              <a:gd name="connsiteY2" fmla="*/ 986366 h 2747433"/>
              <a:gd name="connsiteX3" fmla="*/ 0 w 373515"/>
              <a:gd name="connsiteY3" fmla="*/ 0 h 2747433"/>
              <a:gd name="connsiteX0" fmla="*/ 98212 w 376637"/>
              <a:gd name="connsiteY0" fmla="*/ 2815166 h 2815166"/>
              <a:gd name="connsiteX1" fmla="*/ 373379 w 376637"/>
              <a:gd name="connsiteY1" fmla="*/ 164676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6637"/>
              <a:gd name="connsiteY0" fmla="*/ 2815166 h 2815166"/>
              <a:gd name="connsiteX1" fmla="*/ 373379 w 376637"/>
              <a:gd name="connsiteY1" fmla="*/ 161501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5451"/>
              <a:gd name="connsiteY0" fmla="*/ 2815166 h 2815166"/>
              <a:gd name="connsiteX1" fmla="*/ 373379 w 375451"/>
              <a:gd name="connsiteY1" fmla="*/ 1615017 h 2815166"/>
              <a:gd name="connsiteX2" fmla="*/ 242147 w 375451"/>
              <a:gd name="connsiteY2" fmla="*/ 986366 h 2815166"/>
              <a:gd name="connsiteX3" fmla="*/ 0 w 375451"/>
              <a:gd name="connsiteY3" fmla="*/ 0 h 2815166"/>
              <a:gd name="connsiteX0" fmla="*/ 149012 w 426251"/>
              <a:gd name="connsiteY0" fmla="*/ 2821516 h 2821516"/>
              <a:gd name="connsiteX1" fmla="*/ 424179 w 426251"/>
              <a:gd name="connsiteY1" fmla="*/ 1621367 h 2821516"/>
              <a:gd name="connsiteX2" fmla="*/ 292947 w 426251"/>
              <a:gd name="connsiteY2" fmla="*/ 992716 h 2821516"/>
              <a:gd name="connsiteX3" fmla="*/ 0 w 426251"/>
              <a:gd name="connsiteY3" fmla="*/ 0 h 2821516"/>
              <a:gd name="connsiteX0" fmla="*/ 149012 w 433233"/>
              <a:gd name="connsiteY0" fmla="*/ 2821516 h 2821516"/>
              <a:gd name="connsiteX1" fmla="*/ 424179 w 433233"/>
              <a:gd name="connsiteY1" fmla="*/ 1621367 h 2821516"/>
              <a:gd name="connsiteX2" fmla="*/ 350097 w 433233"/>
              <a:gd name="connsiteY2" fmla="*/ 954616 h 2821516"/>
              <a:gd name="connsiteX3" fmla="*/ 0 w 433233"/>
              <a:gd name="connsiteY3" fmla="*/ 0 h 2821516"/>
              <a:gd name="connsiteX0" fmla="*/ 149012 w 446171"/>
              <a:gd name="connsiteY0" fmla="*/ 2821516 h 2821516"/>
              <a:gd name="connsiteX1" fmla="*/ 424179 w 446171"/>
              <a:gd name="connsiteY1" fmla="*/ 1621367 h 2821516"/>
              <a:gd name="connsiteX2" fmla="*/ 350097 w 446171"/>
              <a:gd name="connsiteY2" fmla="*/ 954616 h 2821516"/>
              <a:gd name="connsiteX3" fmla="*/ 0 w 446171"/>
              <a:gd name="connsiteY3" fmla="*/ 0 h 2821516"/>
              <a:gd name="connsiteX0" fmla="*/ 149012 w 435981"/>
              <a:gd name="connsiteY0" fmla="*/ 2821516 h 2821516"/>
              <a:gd name="connsiteX1" fmla="*/ 424179 w 435981"/>
              <a:gd name="connsiteY1" fmla="*/ 1621367 h 2821516"/>
              <a:gd name="connsiteX2" fmla="*/ 350097 w 435981"/>
              <a:gd name="connsiteY2" fmla="*/ 954616 h 2821516"/>
              <a:gd name="connsiteX3" fmla="*/ 0 w 435981"/>
              <a:gd name="connsiteY3" fmla="*/ 0 h 28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81" h="2821516">
                <a:moveTo>
                  <a:pt x="149012" y="2821516"/>
                </a:moveTo>
                <a:cubicBezTo>
                  <a:pt x="383961" y="2351615"/>
                  <a:pt x="390665" y="1932517"/>
                  <a:pt x="424179" y="1621367"/>
                </a:cubicBezTo>
                <a:cubicBezTo>
                  <a:pt x="457693" y="1310217"/>
                  <a:pt x="415713" y="1289049"/>
                  <a:pt x="350097" y="954616"/>
                </a:cubicBezTo>
                <a:cubicBezTo>
                  <a:pt x="292947" y="685798"/>
                  <a:pt x="138641" y="341841"/>
                  <a:pt x="0" y="0"/>
                </a:cubicBezTo>
              </a:path>
            </a:pathLst>
          </a:cu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abadkézi sokszög: alakzat 11">
            <a:extLst>
              <a:ext uri="{FF2B5EF4-FFF2-40B4-BE49-F238E27FC236}">
                <a16:creationId xmlns:a16="http://schemas.microsoft.com/office/drawing/2014/main" id="{C5FFEF59-D810-4AF8-A6D2-51725DE5700E}"/>
              </a:ext>
            </a:extLst>
          </p:cNvPr>
          <p:cNvSpPr/>
          <p:nvPr/>
        </p:nvSpPr>
        <p:spPr>
          <a:xfrm>
            <a:off x="553651" y="440974"/>
            <a:ext cx="6647542" cy="404948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7542" h="404948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693073" y="3618774"/>
                  <a:pt x="6647542" y="4049486"/>
                </a:cubicBezTo>
              </a:path>
            </a:pathLst>
          </a:custGeom>
          <a:noFill/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Szabadkézi sokszög: alakzat 82">
            <a:extLst>
              <a:ext uri="{FF2B5EF4-FFF2-40B4-BE49-F238E27FC236}">
                <a16:creationId xmlns:a16="http://schemas.microsoft.com/office/drawing/2014/main" id="{1078C064-5279-43DF-AFFE-930291B75165}"/>
              </a:ext>
            </a:extLst>
          </p:cNvPr>
          <p:cNvSpPr/>
          <p:nvPr/>
        </p:nvSpPr>
        <p:spPr>
          <a:xfrm>
            <a:off x="972018" y="428530"/>
            <a:ext cx="649514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5142" h="405710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769273" y="3222534"/>
                  <a:pt x="6495142" y="4057106"/>
                </a:cubicBezTo>
              </a:path>
            </a:pathLst>
          </a:custGeom>
          <a:noFill/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4" name="Szabadkézi sokszög: alakzat 83">
            <a:extLst>
              <a:ext uri="{FF2B5EF4-FFF2-40B4-BE49-F238E27FC236}">
                <a16:creationId xmlns:a16="http://schemas.microsoft.com/office/drawing/2014/main" id="{A6201A0F-5681-4B55-B038-E9AD5D8038D9}"/>
              </a:ext>
            </a:extLst>
          </p:cNvPr>
          <p:cNvSpPr/>
          <p:nvPr/>
        </p:nvSpPr>
        <p:spPr>
          <a:xfrm>
            <a:off x="1330054" y="428530"/>
            <a:ext cx="636560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365602"/>
              <a:gd name="connsiteY0" fmla="*/ 0 h 4057106"/>
              <a:gd name="connsiteX1" fmla="*/ 1828800 w 6365602"/>
              <a:gd name="connsiteY1" fmla="*/ 216262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5602" h="4057106">
                <a:moveTo>
                  <a:pt x="0" y="0"/>
                </a:moveTo>
                <a:cubicBezTo>
                  <a:pt x="360438" y="743857"/>
                  <a:pt x="1124736" y="1213394"/>
                  <a:pt x="2232660" y="1888308"/>
                </a:cubicBezTo>
                <a:cubicBezTo>
                  <a:pt x="3340584" y="2563222"/>
                  <a:pt x="5043593" y="3009174"/>
                  <a:pt x="6365602" y="4057106"/>
                </a:cubicBezTo>
              </a:path>
            </a:pathLst>
          </a:custGeom>
          <a:noFill/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0" name="Folyamatábra: Késleltetés 49">
            <a:extLst>
              <a:ext uri="{FF2B5EF4-FFF2-40B4-BE49-F238E27FC236}">
                <a16:creationId xmlns:a16="http://schemas.microsoft.com/office/drawing/2014/main" id="{5D67DE3D-4945-48EF-A785-7E496FAFFD8E}"/>
              </a:ext>
            </a:extLst>
          </p:cNvPr>
          <p:cNvSpPr/>
          <p:nvPr/>
        </p:nvSpPr>
        <p:spPr>
          <a:xfrm rot="5400000">
            <a:off x="7229617" y="5258846"/>
            <a:ext cx="651510" cy="409290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4F5A7AFD-5C40-453A-B762-7A3A6701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https://github.com/symat/arduino_</a:t>
            </a:r>
            <a:r>
              <a:rPr lang="hu-HU" dirty="0">
                <a:solidFill>
                  <a:schemeClr val="tx1"/>
                </a:solidFill>
              </a:rPr>
              <a:t>RADAR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54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églalap 105">
            <a:extLst>
              <a:ext uri="{FF2B5EF4-FFF2-40B4-BE49-F238E27FC236}">
                <a16:creationId xmlns:a16="http://schemas.microsoft.com/office/drawing/2014/main" id="{5D06C753-6291-46AC-B1DE-C55E70B16A3C}"/>
              </a:ext>
            </a:extLst>
          </p:cNvPr>
          <p:cNvSpPr/>
          <p:nvPr/>
        </p:nvSpPr>
        <p:spPr>
          <a:xfrm>
            <a:off x="1" y="6202017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5369" b="9351"/>
          <a:stretch/>
        </p:blipFill>
        <p:spPr bwMode="auto">
          <a:xfrm>
            <a:off x="5347256" y="952275"/>
            <a:ext cx="6516170" cy="48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962609E-355B-493F-8246-F0A659273949}"/>
              </a:ext>
            </a:extLst>
          </p:cNvPr>
          <p:cNvSpPr/>
          <p:nvPr/>
        </p:nvSpPr>
        <p:spPr>
          <a:xfrm>
            <a:off x="6824774" y="4737302"/>
            <a:ext cx="14478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82089CBC-3945-4BF0-8E9B-E7A331234C04}"/>
              </a:ext>
            </a:extLst>
          </p:cNvPr>
          <p:cNvSpPr/>
          <p:nvPr/>
        </p:nvSpPr>
        <p:spPr>
          <a:xfrm>
            <a:off x="7019084" y="4797613"/>
            <a:ext cx="1059180" cy="34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4EBA4AC-4F6E-48AB-A0C6-83D15BBA7503}"/>
              </a:ext>
            </a:extLst>
          </p:cNvPr>
          <p:cNvGrpSpPr/>
          <p:nvPr/>
        </p:nvGrpSpPr>
        <p:grpSpPr>
          <a:xfrm>
            <a:off x="7098142" y="4978906"/>
            <a:ext cx="901065" cy="333375"/>
            <a:chOff x="7096125" y="5687999"/>
            <a:chExt cx="901065" cy="333375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17B7C0-2CD8-46EF-9726-93FD58B23814}"/>
                </a:ext>
              </a:extLst>
            </p:cNvPr>
            <p:cNvSpPr/>
            <p:nvPr/>
          </p:nvSpPr>
          <p:spPr>
            <a:xfrm>
              <a:off x="709612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Téglalap 50">
              <a:extLst>
                <a:ext uri="{FF2B5EF4-FFF2-40B4-BE49-F238E27FC236}">
                  <a16:creationId xmlns:a16="http://schemas.microsoft.com/office/drawing/2014/main" id="{73C44B22-6508-4602-9F99-347A52337ED4}"/>
                </a:ext>
              </a:extLst>
            </p:cNvPr>
            <p:cNvSpPr/>
            <p:nvPr/>
          </p:nvSpPr>
          <p:spPr>
            <a:xfrm>
              <a:off x="734568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Téglalap 51">
              <a:extLst>
                <a:ext uri="{FF2B5EF4-FFF2-40B4-BE49-F238E27FC236}">
                  <a16:creationId xmlns:a16="http://schemas.microsoft.com/office/drawing/2014/main" id="{F965D388-C92D-493F-A423-BF9960D6F9B1}"/>
                </a:ext>
              </a:extLst>
            </p:cNvPr>
            <p:cNvSpPr/>
            <p:nvPr/>
          </p:nvSpPr>
          <p:spPr>
            <a:xfrm>
              <a:off x="759523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Téglalap 52">
              <a:extLst>
                <a:ext uri="{FF2B5EF4-FFF2-40B4-BE49-F238E27FC236}">
                  <a16:creationId xmlns:a16="http://schemas.microsoft.com/office/drawing/2014/main" id="{79E94AAC-2CC7-4064-8DC3-F5E95675464D}"/>
                </a:ext>
              </a:extLst>
            </p:cNvPr>
            <p:cNvSpPr/>
            <p:nvPr/>
          </p:nvSpPr>
          <p:spPr>
            <a:xfrm>
              <a:off x="784479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7E362D1B-E581-4F81-9940-CFF580F81EB9}"/>
              </a:ext>
            </a:extLst>
          </p:cNvPr>
          <p:cNvGrpSpPr/>
          <p:nvPr/>
        </p:nvGrpSpPr>
        <p:grpSpPr>
          <a:xfrm>
            <a:off x="36244" y="3124981"/>
            <a:ext cx="5194996" cy="2526030"/>
            <a:chOff x="215269" y="2943843"/>
            <a:chExt cx="5194996" cy="2526030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7501A39-7C9D-4998-9D54-3FEA056653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2" t="66890" r="3832" b="5715"/>
            <a:stretch/>
          </p:blipFill>
          <p:spPr bwMode="auto">
            <a:xfrm>
              <a:off x="217487" y="2943843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Google Shape;153;p21">
              <a:extLst>
                <a:ext uri="{FF2B5EF4-FFF2-40B4-BE49-F238E27FC236}">
                  <a16:creationId xmlns:a16="http://schemas.microsoft.com/office/drawing/2014/main" id="{34DC9E7D-EA74-4341-BFCA-312C0B395057}"/>
                </a:ext>
              </a:extLst>
            </p:cNvPr>
            <p:cNvSpPr/>
            <p:nvPr/>
          </p:nvSpPr>
          <p:spPr>
            <a:xfrm>
              <a:off x="215269" y="4737302"/>
              <a:ext cx="4629151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4;p21">
              <a:extLst>
                <a:ext uri="{FF2B5EF4-FFF2-40B4-BE49-F238E27FC236}">
                  <a16:creationId xmlns:a16="http://schemas.microsoft.com/office/drawing/2014/main" id="{0761B3AE-81B3-4EA7-978E-DBD12B6081BB}"/>
                </a:ext>
              </a:extLst>
            </p:cNvPr>
            <p:cNvSpPr/>
            <p:nvPr/>
          </p:nvSpPr>
          <p:spPr>
            <a:xfrm>
              <a:off x="2608280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54;p21">
              <a:extLst>
                <a:ext uri="{FF2B5EF4-FFF2-40B4-BE49-F238E27FC236}">
                  <a16:creationId xmlns:a16="http://schemas.microsoft.com/office/drawing/2014/main" id="{D89322B4-04DE-485C-AC7C-69C9EFC12201}"/>
                </a:ext>
              </a:extLst>
            </p:cNvPr>
            <p:cNvSpPr/>
            <p:nvPr/>
          </p:nvSpPr>
          <p:spPr>
            <a:xfrm>
              <a:off x="2984011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54;p21">
              <a:extLst>
                <a:ext uri="{FF2B5EF4-FFF2-40B4-BE49-F238E27FC236}">
                  <a16:creationId xmlns:a16="http://schemas.microsoft.com/office/drawing/2014/main" id="{86982AE7-4ED6-44E6-82F9-49B39714B088}"/>
                </a:ext>
              </a:extLst>
            </p:cNvPr>
            <p:cNvSpPr/>
            <p:nvPr/>
          </p:nvSpPr>
          <p:spPr>
            <a:xfrm>
              <a:off x="3359742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54;p21">
              <a:extLst>
                <a:ext uri="{FF2B5EF4-FFF2-40B4-BE49-F238E27FC236}">
                  <a16:creationId xmlns:a16="http://schemas.microsoft.com/office/drawing/2014/main" id="{509A7254-C7B5-41B1-A4AC-BA5FF7362EA5}"/>
                </a:ext>
              </a:extLst>
            </p:cNvPr>
            <p:cNvSpPr/>
            <p:nvPr/>
          </p:nvSpPr>
          <p:spPr>
            <a:xfrm>
              <a:off x="3735473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54;p21">
              <a:extLst>
                <a:ext uri="{FF2B5EF4-FFF2-40B4-BE49-F238E27FC236}">
                  <a16:creationId xmlns:a16="http://schemas.microsoft.com/office/drawing/2014/main" id="{527BC6D7-1D0D-41AE-AF72-CBED2635FCDE}"/>
                </a:ext>
              </a:extLst>
            </p:cNvPr>
            <p:cNvSpPr/>
            <p:nvPr/>
          </p:nvSpPr>
          <p:spPr>
            <a:xfrm>
              <a:off x="4111204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54;p21">
              <a:extLst>
                <a:ext uri="{FF2B5EF4-FFF2-40B4-BE49-F238E27FC236}">
                  <a16:creationId xmlns:a16="http://schemas.microsoft.com/office/drawing/2014/main" id="{3CF154DC-6B18-4950-98FD-137D4DB50E8B}"/>
                </a:ext>
              </a:extLst>
            </p:cNvPr>
            <p:cNvSpPr/>
            <p:nvPr/>
          </p:nvSpPr>
          <p:spPr>
            <a:xfrm>
              <a:off x="4486935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54;p21">
              <a:extLst>
                <a:ext uri="{FF2B5EF4-FFF2-40B4-BE49-F238E27FC236}">
                  <a16:creationId xmlns:a16="http://schemas.microsoft.com/office/drawing/2014/main" id="{A034B2D7-7EB2-42D4-81AF-AD5937E37182}"/>
                </a:ext>
              </a:extLst>
            </p:cNvPr>
            <p:cNvSpPr/>
            <p:nvPr/>
          </p:nvSpPr>
          <p:spPr>
            <a:xfrm>
              <a:off x="365876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54;p21">
              <a:extLst>
                <a:ext uri="{FF2B5EF4-FFF2-40B4-BE49-F238E27FC236}">
                  <a16:creationId xmlns:a16="http://schemas.microsoft.com/office/drawing/2014/main" id="{D16EDEE7-7701-43DB-B436-3C6BF7E0041E}"/>
                </a:ext>
              </a:extLst>
            </p:cNvPr>
            <p:cNvSpPr/>
            <p:nvPr/>
          </p:nvSpPr>
          <p:spPr>
            <a:xfrm>
              <a:off x="743102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54;p21">
              <a:extLst>
                <a:ext uri="{FF2B5EF4-FFF2-40B4-BE49-F238E27FC236}">
                  <a16:creationId xmlns:a16="http://schemas.microsoft.com/office/drawing/2014/main" id="{ED4886B6-F7E6-4AC6-B985-801D38B51DE6}"/>
                </a:ext>
              </a:extLst>
            </p:cNvPr>
            <p:cNvSpPr/>
            <p:nvPr/>
          </p:nvSpPr>
          <p:spPr>
            <a:xfrm>
              <a:off x="1120328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54;p21">
              <a:extLst>
                <a:ext uri="{FF2B5EF4-FFF2-40B4-BE49-F238E27FC236}">
                  <a16:creationId xmlns:a16="http://schemas.microsoft.com/office/drawing/2014/main" id="{713A7146-7FF9-48D3-8C7A-0F85E9AA019F}"/>
                </a:ext>
              </a:extLst>
            </p:cNvPr>
            <p:cNvSpPr/>
            <p:nvPr/>
          </p:nvSpPr>
          <p:spPr>
            <a:xfrm>
              <a:off x="1497554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54;p21">
              <a:extLst>
                <a:ext uri="{FF2B5EF4-FFF2-40B4-BE49-F238E27FC236}">
                  <a16:creationId xmlns:a16="http://schemas.microsoft.com/office/drawing/2014/main" id="{A5610309-A180-47CB-829D-19B2FF27CCCE}"/>
                </a:ext>
              </a:extLst>
            </p:cNvPr>
            <p:cNvSpPr/>
            <p:nvPr/>
          </p:nvSpPr>
          <p:spPr>
            <a:xfrm>
              <a:off x="1874780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C2B3B70C-E816-490D-B259-1E8D87364DE9}"/>
              </a:ext>
            </a:extLst>
          </p:cNvPr>
          <p:cNvGrpSpPr/>
          <p:nvPr/>
        </p:nvGrpSpPr>
        <p:grpSpPr>
          <a:xfrm>
            <a:off x="92628" y="18793"/>
            <a:ext cx="5220806" cy="2526030"/>
            <a:chOff x="126450" y="0"/>
            <a:chExt cx="5220806" cy="252603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4B717672-AE99-46EF-9B2F-5A8A407EF7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4" t="6198" r="7450" b="66407"/>
            <a:stretch/>
          </p:blipFill>
          <p:spPr bwMode="auto">
            <a:xfrm>
              <a:off x="154478" y="0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Google Shape;153;p21">
              <a:extLst>
                <a:ext uri="{FF2B5EF4-FFF2-40B4-BE49-F238E27FC236}">
                  <a16:creationId xmlns:a16="http://schemas.microsoft.com/office/drawing/2014/main" id="{D3C935B0-1F70-48C8-BC2B-09F013E908EC}"/>
                </a:ext>
              </a:extLst>
            </p:cNvPr>
            <p:cNvSpPr/>
            <p:nvPr/>
          </p:nvSpPr>
          <p:spPr>
            <a:xfrm>
              <a:off x="126450" y="229066"/>
              <a:ext cx="5108003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;p21">
              <a:extLst>
                <a:ext uri="{FF2B5EF4-FFF2-40B4-BE49-F238E27FC236}">
                  <a16:creationId xmlns:a16="http://schemas.microsoft.com/office/drawing/2014/main" id="{48556266-83D3-4A86-9316-AEA86A6677BD}"/>
                </a:ext>
              </a:extLst>
            </p:cNvPr>
            <p:cNvSpPr/>
            <p:nvPr/>
          </p:nvSpPr>
          <p:spPr>
            <a:xfrm>
              <a:off x="29859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54;p21">
              <a:extLst>
                <a:ext uri="{FF2B5EF4-FFF2-40B4-BE49-F238E27FC236}">
                  <a16:creationId xmlns:a16="http://schemas.microsoft.com/office/drawing/2014/main" id="{AE0329EF-9FA2-47B4-9F4C-A9BA2A3CB652}"/>
                </a:ext>
              </a:extLst>
            </p:cNvPr>
            <p:cNvSpPr/>
            <p:nvPr/>
          </p:nvSpPr>
          <p:spPr>
            <a:xfrm>
              <a:off x="336246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54;p21">
              <a:extLst>
                <a:ext uri="{FF2B5EF4-FFF2-40B4-BE49-F238E27FC236}">
                  <a16:creationId xmlns:a16="http://schemas.microsoft.com/office/drawing/2014/main" id="{0FB85D12-9001-4B97-B674-C000081063D2}"/>
                </a:ext>
              </a:extLst>
            </p:cNvPr>
            <p:cNvSpPr/>
            <p:nvPr/>
          </p:nvSpPr>
          <p:spPr>
            <a:xfrm>
              <a:off x="373898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54;p21">
              <a:extLst>
                <a:ext uri="{FF2B5EF4-FFF2-40B4-BE49-F238E27FC236}">
                  <a16:creationId xmlns:a16="http://schemas.microsoft.com/office/drawing/2014/main" id="{4AAAE9CC-F53A-4DCC-8393-04D3A041AB22}"/>
                </a:ext>
              </a:extLst>
            </p:cNvPr>
            <p:cNvSpPr/>
            <p:nvPr/>
          </p:nvSpPr>
          <p:spPr>
            <a:xfrm>
              <a:off x="411549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54;p21">
              <a:extLst>
                <a:ext uri="{FF2B5EF4-FFF2-40B4-BE49-F238E27FC236}">
                  <a16:creationId xmlns:a16="http://schemas.microsoft.com/office/drawing/2014/main" id="{5B18745C-27C8-46D8-B688-B44A7F9BDB57}"/>
                </a:ext>
              </a:extLst>
            </p:cNvPr>
            <p:cNvSpPr/>
            <p:nvPr/>
          </p:nvSpPr>
          <p:spPr>
            <a:xfrm>
              <a:off x="449201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54;p21">
              <a:extLst>
                <a:ext uri="{FF2B5EF4-FFF2-40B4-BE49-F238E27FC236}">
                  <a16:creationId xmlns:a16="http://schemas.microsoft.com/office/drawing/2014/main" id="{0842D86D-9122-4C10-BD8C-309D987153F6}"/>
                </a:ext>
              </a:extLst>
            </p:cNvPr>
            <p:cNvSpPr/>
            <p:nvPr/>
          </p:nvSpPr>
          <p:spPr>
            <a:xfrm>
              <a:off x="4868532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54;p21">
              <a:extLst>
                <a:ext uri="{FF2B5EF4-FFF2-40B4-BE49-F238E27FC236}">
                  <a16:creationId xmlns:a16="http://schemas.microsoft.com/office/drawing/2014/main" id="{A75FBD25-5319-4C79-B9B8-CB3091B1EFCD}"/>
                </a:ext>
              </a:extLst>
            </p:cNvPr>
            <p:cNvSpPr/>
            <p:nvPr/>
          </p:nvSpPr>
          <p:spPr>
            <a:xfrm>
              <a:off x="126450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54;p21">
              <a:extLst>
                <a:ext uri="{FF2B5EF4-FFF2-40B4-BE49-F238E27FC236}">
                  <a16:creationId xmlns:a16="http://schemas.microsoft.com/office/drawing/2014/main" id="{54E414B6-0BAF-436B-82BB-8051A82D8E60}"/>
                </a:ext>
              </a:extLst>
            </p:cNvPr>
            <p:cNvSpPr/>
            <p:nvPr/>
          </p:nvSpPr>
          <p:spPr>
            <a:xfrm>
              <a:off x="503676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54;p21">
              <a:extLst>
                <a:ext uri="{FF2B5EF4-FFF2-40B4-BE49-F238E27FC236}">
                  <a16:creationId xmlns:a16="http://schemas.microsoft.com/office/drawing/2014/main" id="{77379ABF-BD46-43B0-A5C6-36F7461B96BE}"/>
                </a:ext>
              </a:extLst>
            </p:cNvPr>
            <p:cNvSpPr/>
            <p:nvPr/>
          </p:nvSpPr>
          <p:spPr>
            <a:xfrm>
              <a:off x="880902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54;p21">
              <a:extLst>
                <a:ext uri="{FF2B5EF4-FFF2-40B4-BE49-F238E27FC236}">
                  <a16:creationId xmlns:a16="http://schemas.microsoft.com/office/drawing/2014/main" id="{1B0E54C2-ABC7-429B-8674-8BDADA01D5C2}"/>
                </a:ext>
              </a:extLst>
            </p:cNvPr>
            <p:cNvSpPr/>
            <p:nvPr/>
          </p:nvSpPr>
          <p:spPr>
            <a:xfrm>
              <a:off x="1258128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54;p21">
              <a:extLst>
                <a:ext uri="{FF2B5EF4-FFF2-40B4-BE49-F238E27FC236}">
                  <a16:creationId xmlns:a16="http://schemas.microsoft.com/office/drawing/2014/main" id="{C978AF99-BB5B-4F0F-801D-63806F90E2A7}"/>
                </a:ext>
              </a:extLst>
            </p:cNvPr>
            <p:cNvSpPr/>
            <p:nvPr/>
          </p:nvSpPr>
          <p:spPr>
            <a:xfrm>
              <a:off x="16353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54;p21">
              <a:extLst>
                <a:ext uri="{FF2B5EF4-FFF2-40B4-BE49-F238E27FC236}">
                  <a16:creationId xmlns:a16="http://schemas.microsoft.com/office/drawing/2014/main" id="{680729F9-4251-4938-9565-DCE99E0C665F}"/>
                </a:ext>
              </a:extLst>
            </p:cNvPr>
            <p:cNvSpPr/>
            <p:nvPr/>
          </p:nvSpPr>
          <p:spPr>
            <a:xfrm>
              <a:off x="223292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54;p21">
              <a:extLst>
                <a:ext uri="{FF2B5EF4-FFF2-40B4-BE49-F238E27FC236}">
                  <a16:creationId xmlns:a16="http://schemas.microsoft.com/office/drawing/2014/main" id="{CA1E9AF9-7CBF-4701-A855-80D442603B24}"/>
                </a:ext>
              </a:extLst>
            </p:cNvPr>
            <p:cNvSpPr/>
            <p:nvPr/>
          </p:nvSpPr>
          <p:spPr>
            <a:xfrm>
              <a:off x="260943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01BFEFA6-F804-46A2-B4D0-6CF97878AF1B}"/>
              </a:ext>
            </a:extLst>
          </p:cNvPr>
          <p:cNvSpPr/>
          <p:nvPr/>
        </p:nvSpPr>
        <p:spPr>
          <a:xfrm>
            <a:off x="678426" y="1415845"/>
            <a:ext cx="5362759" cy="3687097"/>
          </a:xfrm>
          <a:custGeom>
            <a:avLst/>
            <a:gdLst>
              <a:gd name="connsiteX0" fmla="*/ 0 w 5309419"/>
              <a:gd name="connsiteY0" fmla="*/ 3687097 h 3687097"/>
              <a:gd name="connsiteX1" fmla="*/ 2005780 w 5309419"/>
              <a:gd name="connsiteY1" fmla="*/ 1769807 h 3687097"/>
              <a:gd name="connsiteX2" fmla="*/ 5309419 w 5309419"/>
              <a:gd name="connsiteY2" fmla="*/ 0 h 3687097"/>
              <a:gd name="connsiteX0" fmla="*/ 0 w 5362759"/>
              <a:gd name="connsiteY0" fmla="*/ 3687097 h 3687097"/>
              <a:gd name="connsiteX1" fmla="*/ 2005780 w 5362759"/>
              <a:gd name="connsiteY1" fmla="*/ 1769807 h 3687097"/>
              <a:gd name="connsiteX2" fmla="*/ 5362759 w 5362759"/>
              <a:gd name="connsiteY2" fmla="*/ 0 h 368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759" h="3687097">
                <a:moveTo>
                  <a:pt x="0" y="3687097"/>
                </a:moveTo>
                <a:cubicBezTo>
                  <a:pt x="560438" y="3035710"/>
                  <a:pt x="1120877" y="2384323"/>
                  <a:pt x="2005780" y="1769807"/>
                </a:cubicBezTo>
                <a:cubicBezTo>
                  <a:pt x="2890683" y="1155291"/>
                  <a:pt x="4153391" y="577645"/>
                  <a:pt x="536275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BEC814E-20AD-4875-97D7-A85FC0203683}"/>
              </a:ext>
            </a:extLst>
          </p:cNvPr>
          <p:cNvSpPr/>
          <p:nvPr/>
        </p:nvSpPr>
        <p:spPr>
          <a:xfrm>
            <a:off x="1419319" y="1676400"/>
            <a:ext cx="4608102" cy="3462182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8102" h="3462182">
                <a:moveTo>
                  <a:pt x="15782" y="3441700"/>
                </a:moveTo>
                <a:cubicBezTo>
                  <a:pt x="-138735" y="3615266"/>
                  <a:pt x="887849" y="2633133"/>
                  <a:pt x="1069882" y="2476500"/>
                </a:cubicBezTo>
                <a:cubicBezTo>
                  <a:pt x="1251915" y="2319867"/>
                  <a:pt x="2045665" y="1932517"/>
                  <a:pt x="2784382" y="1358900"/>
                </a:cubicBezTo>
                <a:cubicBezTo>
                  <a:pt x="3523099" y="785283"/>
                  <a:pt x="4069410" y="392641"/>
                  <a:pt x="4608102" y="0"/>
                </a:cubicBezTo>
              </a:path>
            </a:pathLst>
          </a:cu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B5F2BA20-F179-44E7-B927-01C7235A6EE9}"/>
              </a:ext>
            </a:extLst>
          </p:cNvPr>
          <p:cNvSpPr/>
          <p:nvPr/>
        </p:nvSpPr>
        <p:spPr>
          <a:xfrm>
            <a:off x="7805345" y="1669163"/>
            <a:ext cx="435981" cy="2821516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  <a:gd name="connsiteX0" fmla="*/ 3721716 w 3721716"/>
              <a:gd name="connsiteY0" fmla="*/ 2764366 h 2825562"/>
              <a:gd name="connsiteX1" fmla="*/ 51416 w 3721716"/>
              <a:gd name="connsiteY1" fmla="*/ 2476500 h 2825562"/>
              <a:gd name="connsiteX2" fmla="*/ 1765916 w 3721716"/>
              <a:gd name="connsiteY2" fmla="*/ 1358900 h 2825562"/>
              <a:gd name="connsiteX3" fmla="*/ 3589636 w 3721716"/>
              <a:gd name="connsiteY3" fmla="*/ 0 h 2825562"/>
              <a:gd name="connsiteX0" fmla="*/ 2120524 w 2120524"/>
              <a:gd name="connsiteY0" fmla="*/ 2764366 h 2787079"/>
              <a:gd name="connsiteX1" fmla="*/ 1718357 w 2120524"/>
              <a:gd name="connsiteY1" fmla="*/ 1833033 h 2787079"/>
              <a:gd name="connsiteX2" fmla="*/ 164724 w 2120524"/>
              <a:gd name="connsiteY2" fmla="*/ 1358900 h 2787079"/>
              <a:gd name="connsiteX3" fmla="*/ 1988444 w 2120524"/>
              <a:gd name="connsiteY3" fmla="*/ 0 h 2787079"/>
              <a:gd name="connsiteX0" fmla="*/ 406098 w 844937"/>
              <a:gd name="connsiteY0" fmla="*/ 2764366 h 2788732"/>
              <a:gd name="connsiteX1" fmla="*/ 3931 w 844937"/>
              <a:gd name="connsiteY1" fmla="*/ 1833033 h 2788732"/>
              <a:gd name="connsiteX2" fmla="*/ 651632 w 844937"/>
              <a:gd name="connsiteY2" fmla="*/ 935566 h 2788732"/>
              <a:gd name="connsiteX3" fmla="*/ 274018 w 844937"/>
              <a:gd name="connsiteY3" fmla="*/ 0 h 2788732"/>
              <a:gd name="connsiteX0" fmla="*/ 406098 w 651632"/>
              <a:gd name="connsiteY0" fmla="*/ 2764366 h 2788732"/>
              <a:gd name="connsiteX1" fmla="*/ 3931 w 651632"/>
              <a:gd name="connsiteY1" fmla="*/ 1833033 h 2788732"/>
              <a:gd name="connsiteX2" fmla="*/ 651632 w 651632"/>
              <a:gd name="connsiteY2" fmla="*/ 935566 h 2788732"/>
              <a:gd name="connsiteX3" fmla="*/ 274018 w 651632"/>
              <a:gd name="connsiteY3" fmla="*/ 0 h 2788732"/>
              <a:gd name="connsiteX0" fmla="*/ 406098 w 653430"/>
              <a:gd name="connsiteY0" fmla="*/ 2764366 h 2788732"/>
              <a:gd name="connsiteX1" fmla="*/ 3931 w 653430"/>
              <a:gd name="connsiteY1" fmla="*/ 1833033 h 2788732"/>
              <a:gd name="connsiteX2" fmla="*/ 651632 w 653430"/>
              <a:gd name="connsiteY2" fmla="*/ 935566 h 2788732"/>
              <a:gd name="connsiteX3" fmla="*/ 274018 w 653430"/>
              <a:gd name="connsiteY3" fmla="*/ 0 h 2788732"/>
              <a:gd name="connsiteX0" fmla="*/ 402199 w 402199"/>
              <a:gd name="connsiteY0" fmla="*/ 2764366 h 2788453"/>
              <a:gd name="connsiteX1" fmla="*/ 32 w 402199"/>
              <a:gd name="connsiteY1" fmla="*/ 1833033 h 2788453"/>
              <a:gd name="connsiteX2" fmla="*/ 376800 w 402199"/>
              <a:gd name="connsiteY2" fmla="*/ 1003299 h 2788453"/>
              <a:gd name="connsiteX3" fmla="*/ 270119 w 402199"/>
              <a:gd name="connsiteY3" fmla="*/ 0 h 2788453"/>
              <a:gd name="connsiteX0" fmla="*/ 402199 w 411744"/>
              <a:gd name="connsiteY0" fmla="*/ 2764366 h 2788453"/>
              <a:gd name="connsiteX1" fmla="*/ 32 w 411744"/>
              <a:gd name="connsiteY1" fmla="*/ 1833033 h 2788453"/>
              <a:gd name="connsiteX2" fmla="*/ 376800 w 411744"/>
              <a:gd name="connsiteY2" fmla="*/ 1003299 h 2788453"/>
              <a:gd name="connsiteX3" fmla="*/ 270119 w 411744"/>
              <a:gd name="connsiteY3" fmla="*/ 0 h 2788453"/>
              <a:gd name="connsiteX0" fmla="*/ 312641 w 570906"/>
              <a:gd name="connsiteY0" fmla="*/ 2764366 h 2784802"/>
              <a:gd name="connsiteX1" fmla="*/ 570874 w 570906"/>
              <a:gd name="connsiteY1" fmla="*/ 1663700 h 2784802"/>
              <a:gd name="connsiteX2" fmla="*/ 287242 w 570906"/>
              <a:gd name="connsiteY2" fmla="*/ 1003299 h 2784802"/>
              <a:gd name="connsiteX3" fmla="*/ 180561 w 570906"/>
              <a:gd name="connsiteY3" fmla="*/ 0 h 2784802"/>
              <a:gd name="connsiteX0" fmla="*/ 519735 w 778000"/>
              <a:gd name="connsiteY0" fmla="*/ 2747433 h 2767869"/>
              <a:gd name="connsiteX1" fmla="*/ 777968 w 778000"/>
              <a:gd name="connsiteY1" fmla="*/ 1646767 h 2767869"/>
              <a:gd name="connsiteX2" fmla="*/ 494336 w 778000"/>
              <a:gd name="connsiteY2" fmla="*/ 986366 h 2767869"/>
              <a:gd name="connsiteX3" fmla="*/ 150589 w 778000"/>
              <a:gd name="connsiteY3" fmla="*/ 0 h 2767869"/>
              <a:gd name="connsiteX0" fmla="*/ 369146 w 627411"/>
              <a:gd name="connsiteY0" fmla="*/ 2747433 h 2767869"/>
              <a:gd name="connsiteX1" fmla="*/ 627379 w 627411"/>
              <a:gd name="connsiteY1" fmla="*/ 1646767 h 2767869"/>
              <a:gd name="connsiteX2" fmla="*/ 343747 w 627411"/>
              <a:gd name="connsiteY2" fmla="*/ 986366 h 2767869"/>
              <a:gd name="connsiteX3" fmla="*/ 0 w 627411"/>
              <a:gd name="connsiteY3" fmla="*/ 0 h 2767869"/>
              <a:gd name="connsiteX0" fmla="*/ 115146 w 373411"/>
              <a:gd name="connsiteY0" fmla="*/ 2747433 h 2767869"/>
              <a:gd name="connsiteX1" fmla="*/ 373379 w 373411"/>
              <a:gd name="connsiteY1" fmla="*/ 1646767 h 2767869"/>
              <a:gd name="connsiteX2" fmla="*/ 89747 w 373411"/>
              <a:gd name="connsiteY2" fmla="*/ 986366 h 2767869"/>
              <a:gd name="connsiteX3" fmla="*/ 0 w 373411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3515"/>
              <a:gd name="connsiteY0" fmla="*/ 2747433 h 2769491"/>
              <a:gd name="connsiteX1" fmla="*/ 373379 w 373515"/>
              <a:gd name="connsiteY1" fmla="*/ 1646767 h 2769491"/>
              <a:gd name="connsiteX2" fmla="*/ 242147 w 373515"/>
              <a:gd name="connsiteY2" fmla="*/ 986366 h 2769491"/>
              <a:gd name="connsiteX3" fmla="*/ 0 w 373515"/>
              <a:gd name="connsiteY3" fmla="*/ 0 h 2769491"/>
              <a:gd name="connsiteX0" fmla="*/ 115146 w 373515"/>
              <a:gd name="connsiteY0" fmla="*/ 2747433 h 2747433"/>
              <a:gd name="connsiteX1" fmla="*/ 373379 w 373515"/>
              <a:gd name="connsiteY1" fmla="*/ 1646767 h 2747433"/>
              <a:gd name="connsiteX2" fmla="*/ 242147 w 373515"/>
              <a:gd name="connsiteY2" fmla="*/ 986366 h 2747433"/>
              <a:gd name="connsiteX3" fmla="*/ 0 w 373515"/>
              <a:gd name="connsiteY3" fmla="*/ 0 h 2747433"/>
              <a:gd name="connsiteX0" fmla="*/ 98212 w 376637"/>
              <a:gd name="connsiteY0" fmla="*/ 2815166 h 2815166"/>
              <a:gd name="connsiteX1" fmla="*/ 373379 w 376637"/>
              <a:gd name="connsiteY1" fmla="*/ 164676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6637"/>
              <a:gd name="connsiteY0" fmla="*/ 2815166 h 2815166"/>
              <a:gd name="connsiteX1" fmla="*/ 373379 w 376637"/>
              <a:gd name="connsiteY1" fmla="*/ 161501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5451"/>
              <a:gd name="connsiteY0" fmla="*/ 2815166 h 2815166"/>
              <a:gd name="connsiteX1" fmla="*/ 373379 w 375451"/>
              <a:gd name="connsiteY1" fmla="*/ 1615017 h 2815166"/>
              <a:gd name="connsiteX2" fmla="*/ 242147 w 375451"/>
              <a:gd name="connsiteY2" fmla="*/ 986366 h 2815166"/>
              <a:gd name="connsiteX3" fmla="*/ 0 w 375451"/>
              <a:gd name="connsiteY3" fmla="*/ 0 h 2815166"/>
              <a:gd name="connsiteX0" fmla="*/ 149012 w 426251"/>
              <a:gd name="connsiteY0" fmla="*/ 2821516 h 2821516"/>
              <a:gd name="connsiteX1" fmla="*/ 424179 w 426251"/>
              <a:gd name="connsiteY1" fmla="*/ 1621367 h 2821516"/>
              <a:gd name="connsiteX2" fmla="*/ 292947 w 426251"/>
              <a:gd name="connsiteY2" fmla="*/ 992716 h 2821516"/>
              <a:gd name="connsiteX3" fmla="*/ 0 w 426251"/>
              <a:gd name="connsiteY3" fmla="*/ 0 h 2821516"/>
              <a:gd name="connsiteX0" fmla="*/ 149012 w 433233"/>
              <a:gd name="connsiteY0" fmla="*/ 2821516 h 2821516"/>
              <a:gd name="connsiteX1" fmla="*/ 424179 w 433233"/>
              <a:gd name="connsiteY1" fmla="*/ 1621367 h 2821516"/>
              <a:gd name="connsiteX2" fmla="*/ 350097 w 433233"/>
              <a:gd name="connsiteY2" fmla="*/ 954616 h 2821516"/>
              <a:gd name="connsiteX3" fmla="*/ 0 w 433233"/>
              <a:gd name="connsiteY3" fmla="*/ 0 h 2821516"/>
              <a:gd name="connsiteX0" fmla="*/ 149012 w 446171"/>
              <a:gd name="connsiteY0" fmla="*/ 2821516 h 2821516"/>
              <a:gd name="connsiteX1" fmla="*/ 424179 w 446171"/>
              <a:gd name="connsiteY1" fmla="*/ 1621367 h 2821516"/>
              <a:gd name="connsiteX2" fmla="*/ 350097 w 446171"/>
              <a:gd name="connsiteY2" fmla="*/ 954616 h 2821516"/>
              <a:gd name="connsiteX3" fmla="*/ 0 w 446171"/>
              <a:gd name="connsiteY3" fmla="*/ 0 h 2821516"/>
              <a:gd name="connsiteX0" fmla="*/ 149012 w 435981"/>
              <a:gd name="connsiteY0" fmla="*/ 2821516 h 2821516"/>
              <a:gd name="connsiteX1" fmla="*/ 424179 w 435981"/>
              <a:gd name="connsiteY1" fmla="*/ 1621367 h 2821516"/>
              <a:gd name="connsiteX2" fmla="*/ 350097 w 435981"/>
              <a:gd name="connsiteY2" fmla="*/ 954616 h 2821516"/>
              <a:gd name="connsiteX3" fmla="*/ 0 w 435981"/>
              <a:gd name="connsiteY3" fmla="*/ 0 h 28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81" h="2821516">
                <a:moveTo>
                  <a:pt x="149012" y="2821516"/>
                </a:moveTo>
                <a:cubicBezTo>
                  <a:pt x="383961" y="2351615"/>
                  <a:pt x="390665" y="1932517"/>
                  <a:pt x="424179" y="1621367"/>
                </a:cubicBezTo>
                <a:cubicBezTo>
                  <a:pt x="457693" y="1310217"/>
                  <a:pt x="415713" y="1289049"/>
                  <a:pt x="350097" y="954616"/>
                </a:cubicBezTo>
                <a:cubicBezTo>
                  <a:pt x="292947" y="685798"/>
                  <a:pt x="138641" y="341841"/>
                  <a:pt x="0" y="0"/>
                </a:cubicBezTo>
              </a:path>
            </a:pathLst>
          </a:cu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abadkézi sokszög: alakzat 11">
            <a:extLst>
              <a:ext uri="{FF2B5EF4-FFF2-40B4-BE49-F238E27FC236}">
                <a16:creationId xmlns:a16="http://schemas.microsoft.com/office/drawing/2014/main" id="{C5FFEF59-D810-4AF8-A6D2-51725DE5700E}"/>
              </a:ext>
            </a:extLst>
          </p:cNvPr>
          <p:cNvSpPr/>
          <p:nvPr/>
        </p:nvSpPr>
        <p:spPr>
          <a:xfrm>
            <a:off x="553651" y="440974"/>
            <a:ext cx="6647542" cy="404948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7542" h="404948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693073" y="3618774"/>
                  <a:pt x="6647542" y="4049486"/>
                </a:cubicBezTo>
              </a:path>
            </a:pathLst>
          </a:custGeom>
          <a:noFill/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Szabadkézi sokszög: alakzat 82">
            <a:extLst>
              <a:ext uri="{FF2B5EF4-FFF2-40B4-BE49-F238E27FC236}">
                <a16:creationId xmlns:a16="http://schemas.microsoft.com/office/drawing/2014/main" id="{1078C064-5279-43DF-AFFE-930291B75165}"/>
              </a:ext>
            </a:extLst>
          </p:cNvPr>
          <p:cNvSpPr/>
          <p:nvPr/>
        </p:nvSpPr>
        <p:spPr>
          <a:xfrm>
            <a:off x="972018" y="428530"/>
            <a:ext cx="649514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5142" h="405710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769273" y="3222534"/>
                  <a:pt x="6495142" y="4057106"/>
                </a:cubicBezTo>
              </a:path>
            </a:pathLst>
          </a:custGeom>
          <a:noFill/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4" name="Szabadkézi sokszög: alakzat 83">
            <a:extLst>
              <a:ext uri="{FF2B5EF4-FFF2-40B4-BE49-F238E27FC236}">
                <a16:creationId xmlns:a16="http://schemas.microsoft.com/office/drawing/2014/main" id="{A6201A0F-5681-4B55-B038-E9AD5D8038D9}"/>
              </a:ext>
            </a:extLst>
          </p:cNvPr>
          <p:cNvSpPr/>
          <p:nvPr/>
        </p:nvSpPr>
        <p:spPr>
          <a:xfrm>
            <a:off x="1330054" y="428530"/>
            <a:ext cx="636560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365602"/>
              <a:gd name="connsiteY0" fmla="*/ 0 h 4057106"/>
              <a:gd name="connsiteX1" fmla="*/ 1828800 w 6365602"/>
              <a:gd name="connsiteY1" fmla="*/ 216262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5602" h="4057106">
                <a:moveTo>
                  <a:pt x="0" y="0"/>
                </a:moveTo>
                <a:cubicBezTo>
                  <a:pt x="360438" y="743857"/>
                  <a:pt x="1124736" y="1213394"/>
                  <a:pt x="2232660" y="1888308"/>
                </a:cubicBezTo>
                <a:cubicBezTo>
                  <a:pt x="3340584" y="2563222"/>
                  <a:pt x="5043593" y="3009174"/>
                  <a:pt x="6365602" y="4057106"/>
                </a:cubicBezTo>
              </a:path>
            </a:pathLst>
          </a:custGeom>
          <a:noFill/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0" name="Folyamatábra: Késleltetés 49">
            <a:extLst>
              <a:ext uri="{FF2B5EF4-FFF2-40B4-BE49-F238E27FC236}">
                <a16:creationId xmlns:a16="http://schemas.microsoft.com/office/drawing/2014/main" id="{5D67DE3D-4945-48EF-A785-7E496FAFFD8E}"/>
              </a:ext>
            </a:extLst>
          </p:cNvPr>
          <p:cNvSpPr/>
          <p:nvPr/>
        </p:nvSpPr>
        <p:spPr>
          <a:xfrm rot="5400000">
            <a:off x="7229617" y="5258846"/>
            <a:ext cx="651510" cy="409290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19B9F639-FBAC-44B5-A0C5-DD80A39AF6B0}"/>
              </a:ext>
            </a:extLst>
          </p:cNvPr>
          <p:cNvGrpSpPr/>
          <p:nvPr/>
        </p:nvGrpSpPr>
        <p:grpSpPr>
          <a:xfrm>
            <a:off x="8351015" y="18793"/>
            <a:ext cx="3748357" cy="2129321"/>
            <a:chOff x="8351015" y="18793"/>
            <a:chExt cx="3748357" cy="2129321"/>
          </a:xfrm>
        </p:grpSpPr>
        <p:sp>
          <p:nvSpPr>
            <p:cNvPr id="107" name="Ellipszis 106">
              <a:extLst>
                <a:ext uri="{FF2B5EF4-FFF2-40B4-BE49-F238E27FC236}">
                  <a16:creationId xmlns:a16="http://schemas.microsoft.com/office/drawing/2014/main" id="{56D230CE-B750-4ECE-84D1-27276D6F2E71}"/>
                </a:ext>
              </a:extLst>
            </p:cNvPr>
            <p:cNvSpPr/>
            <p:nvPr/>
          </p:nvSpPr>
          <p:spPr>
            <a:xfrm>
              <a:off x="8351015" y="18793"/>
              <a:ext cx="3748357" cy="2129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6" name="Téglalap 55">
              <a:extLst>
                <a:ext uri="{FF2B5EF4-FFF2-40B4-BE49-F238E27FC236}">
                  <a16:creationId xmlns:a16="http://schemas.microsoft.com/office/drawing/2014/main" id="{DE067B74-0A31-4763-9A6E-AD1DCBCEAAD7}"/>
                </a:ext>
              </a:extLst>
            </p:cNvPr>
            <p:cNvSpPr/>
            <p:nvPr/>
          </p:nvSpPr>
          <p:spPr>
            <a:xfrm>
              <a:off x="8830950" y="809304"/>
              <a:ext cx="2751450" cy="357119"/>
            </a:xfrm>
            <a:prstGeom prst="rect">
              <a:avLst/>
            </a:prstGeom>
            <a:gradFill flip="none" rotWithShape="1">
              <a:gsLst>
                <a:gs pos="4000">
                  <a:srgbClr val="FF0000"/>
                </a:gs>
                <a:gs pos="36000">
                  <a:srgbClr val="00FF00"/>
                </a:gs>
                <a:gs pos="100000">
                  <a:srgbClr val="FF0000"/>
                </a:gs>
                <a:gs pos="70000">
                  <a:srgbClr val="0000FF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4" name="Nyíl: jobbra mutató 3">
              <a:extLst>
                <a:ext uri="{FF2B5EF4-FFF2-40B4-BE49-F238E27FC236}">
                  <a16:creationId xmlns:a16="http://schemas.microsoft.com/office/drawing/2014/main" id="{DD56227B-E209-47C6-84A2-16855574982F}"/>
                </a:ext>
              </a:extLst>
            </p:cNvPr>
            <p:cNvSpPr/>
            <p:nvPr/>
          </p:nvSpPr>
          <p:spPr>
            <a:xfrm>
              <a:off x="8984176" y="476121"/>
              <a:ext cx="2543175" cy="267144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Nyíl: visszakanyarodó 12">
              <a:extLst>
                <a:ext uri="{FF2B5EF4-FFF2-40B4-BE49-F238E27FC236}">
                  <a16:creationId xmlns:a16="http://schemas.microsoft.com/office/drawing/2014/main" id="{FD24E359-3B03-40C5-B6B6-AACDB1F4305F}"/>
                </a:ext>
              </a:extLst>
            </p:cNvPr>
            <p:cNvSpPr/>
            <p:nvPr/>
          </p:nvSpPr>
          <p:spPr>
            <a:xfrm rot="10800000">
              <a:off x="8922152" y="1248531"/>
              <a:ext cx="2558408" cy="448545"/>
            </a:xfrm>
            <a:prstGeom prst="uturnArrow">
              <a:avLst>
                <a:gd name="adj1" fmla="val 32308"/>
                <a:gd name="adj2" fmla="val 25000"/>
                <a:gd name="adj3" fmla="val 30662"/>
                <a:gd name="adj4" fmla="val 69338"/>
                <a:gd name="adj5" fmla="val 10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</p:grp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23DC587D-C06F-4800-9CCF-1ED04228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https://github.com/symat/arduino_</a:t>
            </a:r>
            <a:r>
              <a:rPr lang="hu-HU" dirty="0">
                <a:solidFill>
                  <a:schemeClr val="tx1"/>
                </a:solidFill>
              </a:rPr>
              <a:t>RADAR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4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30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2" name="Rectangle 1032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3" name="Straight Connector 1034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rabbit adjusts buttons, screws and levers on a complex control panel">
            <a:extLst>
              <a:ext uri="{FF2B5EF4-FFF2-40B4-BE49-F238E27FC236}">
                <a16:creationId xmlns:a16="http://schemas.microsoft.com/office/drawing/2014/main" id="{660D8C37-5F55-427B-9749-7FF3B1E66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2" r="-1" b="1255"/>
          <a:stretch/>
        </p:blipFill>
        <p:spPr bwMode="auto">
          <a:xfrm>
            <a:off x="16" y="10"/>
            <a:ext cx="75568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36">
            <a:extLst>
              <a:ext uri="{FF2B5EF4-FFF2-40B4-BE49-F238E27FC236}">
                <a16:creationId xmlns:a16="http://schemas.microsoft.com/office/drawing/2014/main" id="{A6926FD7-D1FB-484D-8B76-75E7737D0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rgbClr val="5C5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3C120E-E642-409C-81A2-826D0FF8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640080"/>
            <a:ext cx="4273419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5400" dirty="0">
                <a:solidFill>
                  <a:srgbClr val="FFFFFF"/>
                </a:solidFill>
              </a:rPr>
              <a:t>Csavarható gombok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BF7CE54-3574-4BCE-BFCF-5F98EF2C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81453" y="3784379"/>
            <a:ext cx="3659246" cy="15544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Változtatható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ellenállások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45" name="Rectangle 1038">
            <a:extLst>
              <a:ext uri="{FF2B5EF4-FFF2-40B4-BE49-F238E27FC236}">
                <a16:creationId xmlns:a16="http://schemas.microsoft.com/office/drawing/2014/main" id="{E677C16E-2618-4438-AD3B-B5E72FEA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rgbClr val="A93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2870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EFE1B758-BA3D-484F-89B1-A0E92A41C61E}"/>
              </a:ext>
            </a:extLst>
          </p:cNvPr>
          <p:cNvSpPr/>
          <p:nvPr/>
        </p:nvSpPr>
        <p:spPr>
          <a:xfrm>
            <a:off x="47562" y="1009808"/>
            <a:ext cx="11945928" cy="789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098" name="Picture 2" descr="List of resistors - Wikipedia">
            <a:extLst>
              <a:ext uri="{FF2B5EF4-FFF2-40B4-BE49-F238E27FC236}">
                <a16:creationId xmlns:a16="http://schemas.microsoft.com/office/drawing/2014/main" id="{4E23B095-AD3B-4DCF-8077-E63D7CB8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86" y="1661364"/>
            <a:ext cx="3547609" cy="248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C4657D3-A733-465D-BC35-0E2415417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0" t="14400" r="40356" b="13336"/>
          <a:stretch/>
        </p:blipFill>
        <p:spPr>
          <a:xfrm>
            <a:off x="10025763" y="588992"/>
            <a:ext cx="2009448" cy="307365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A4BE053-0F09-4799-A726-149A7752EC83}"/>
              </a:ext>
            </a:extLst>
          </p:cNvPr>
          <p:cNvSpPr txBox="1"/>
          <p:nvPr/>
        </p:nvSpPr>
        <p:spPr>
          <a:xfrm>
            <a:off x="641995" y="4368976"/>
            <a:ext cx="4882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állandó értékű ellenállás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4A71B1C-FA12-445F-805A-BFE9747082B6}"/>
              </a:ext>
            </a:extLst>
          </p:cNvPr>
          <p:cNvSpPr txBox="1"/>
          <p:nvPr/>
        </p:nvSpPr>
        <p:spPr>
          <a:xfrm>
            <a:off x="6096000" y="4311363"/>
            <a:ext cx="600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600" b="1" dirty="0"/>
              <a:t>változtatható értékű ellenállás</a:t>
            </a:r>
            <a:br>
              <a:rPr lang="hu-HU" sz="3600" b="1" dirty="0"/>
            </a:br>
            <a:r>
              <a:rPr lang="hu-HU" sz="3600" b="1" dirty="0"/>
              <a:t>(potenciométer)</a:t>
            </a:r>
          </a:p>
        </p:txBody>
      </p:sp>
      <p:pic>
        <p:nvPicPr>
          <p:cNvPr id="4100" name="Picture 4" descr="Potentiometer vs Rheostat – Basic Explanation | Wira Electrical">
            <a:extLst>
              <a:ext uri="{FF2B5EF4-FFF2-40B4-BE49-F238E27FC236}">
                <a16:creationId xmlns:a16="http://schemas.microsoft.com/office/drawing/2014/main" id="{CC883D3F-2B64-4383-A478-91A5A80D2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6"/>
          <a:stretch/>
        </p:blipFill>
        <p:spPr bwMode="auto">
          <a:xfrm>
            <a:off x="5640344" y="425523"/>
            <a:ext cx="4237353" cy="371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F5A0036-C6CA-4AA9-BCFA-EE93F1ED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</a:t>
            </a:r>
            <a:r>
              <a:rPr lang="hu-HU" dirty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64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5369" b="9351"/>
          <a:stretch/>
        </p:blipFill>
        <p:spPr bwMode="auto">
          <a:xfrm>
            <a:off x="5347256" y="952275"/>
            <a:ext cx="6516170" cy="48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962609E-355B-493F-8246-F0A659273949}"/>
              </a:ext>
            </a:extLst>
          </p:cNvPr>
          <p:cNvSpPr/>
          <p:nvPr/>
        </p:nvSpPr>
        <p:spPr>
          <a:xfrm>
            <a:off x="6824774" y="4737302"/>
            <a:ext cx="14478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82089CBC-3945-4BF0-8E9B-E7A331234C04}"/>
              </a:ext>
            </a:extLst>
          </p:cNvPr>
          <p:cNvSpPr/>
          <p:nvPr/>
        </p:nvSpPr>
        <p:spPr>
          <a:xfrm>
            <a:off x="7019084" y="4797613"/>
            <a:ext cx="1059180" cy="34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4EBA4AC-4F6E-48AB-A0C6-83D15BBA7503}"/>
              </a:ext>
            </a:extLst>
          </p:cNvPr>
          <p:cNvGrpSpPr/>
          <p:nvPr/>
        </p:nvGrpSpPr>
        <p:grpSpPr>
          <a:xfrm>
            <a:off x="7098142" y="4978906"/>
            <a:ext cx="901065" cy="333375"/>
            <a:chOff x="7096125" y="5687999"/>
            <a:chExt cx="901065" cy="333375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17B7C0-2CD8-46EF-9726-93FD58B23814}"/>
                </a:ext>
              </a:extLst>
            </p:cNvPr>
            <p:cNvSpPr/>
            <p:nvPr/>
          </p:nvSpPr>
          <p:spPr>
            <a:xfrm>
              <a:off x="709612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Téglalap 50">
              <a:extLst>
                <a:ext uri="{FF2B5EF4-FFF2-40B4-BE49-F238E27FC236}">
                  <a16:creationId xmlns:a16="http://schemas.microsoft.com/office/drawing/2014/main" id="{73C44B22-6508-4602-9F99-347A52337ED4}"/>
                </a:ext>
              </a:extLst>
            </p:cNvPr>
            <p:cNvSpPr/>
            <p:nvPr/>
          </p:nvSpPr>
          <p:spPr>
            <a:xfrm>
              <a:off x="734568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Téglalap 51">
              <a:extLst>
                <a:ext uri="{FF2B5EF4-FFF2-40B4-BE49-F238E27FC236}">
                  <a16:creationId xmlns:a16="http://schemas.microsoft.com/office/drawing/2014/main" id="{F965D388-C92D-493F-A423-BF9960D6F9B1}"/>
                </a:ext>
              </a:extLst>
            </p:cNvPr>
            <p:cNvSpPr/>
            <p:nvPr/>
          </p:nvSpPr>
          <p:spPr>
            <a:xfrm>
              <a:off x="759523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Téglalap 52">
              <a:extLst>
                <a:ext uri="{FF2B5EF4-FFF2-40B4-BE49-F238E27FC236}">
                  <a16:creationId xmlns:a16="http://schemas.microsoft.com/office/drawing/2014/main" id="{79E94AAC-2CC7-4064-8DC3-F5E95675464D}"/>
                </a:ext>
              </a:extLst>
            </p:cNvPr>
            <p:cNvSpPr/>
            <p:nvPr/>
          </p:nvSpPr>
          <p:spPr>
            <a:xfrm>
              <a:off x="784479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5" name="Ellipszis 44">
            <a:extLst>
              <a:ext uri="{FF2B5EF4-FFF2-40B4-BE49-F238E27FC236}">
                <a16:creationId xmlns:a16="http://schemas.microsoft.com/office/drawing/2014/main" id="{9E2D278F-1E9E-4E7F-9030-EBDEB9EEDE21}"/>
              </a:ext>
            </a:extLst>
          </p:cNvPr>
          <p:cNvSpPr/>
          <p:nvPr/>
        </p:nvSpPr>
        <p:spPr>
          <a:xfrm>
            <a:off x="7655243" y="53859"/>
            <a:ext cx="4208183" cy="33751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1D25553-EA5E-4FD5-8AE1-3569AB165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0" t="14400" r="40356" b="13336"/>
          <a:stretch/>
        </p:blipFill>
        <p:spPr>
          <a:xfrm>
            <a:off x="8944452" y="364922"/>
            <a:ext cx="1797540" cy="2749522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3610BF3A-DC91-4526-91E8-FEFD50553B95}"/>
              </a:ext>
            </a:extLst>
          </p:cNvPr>
          <p:cNvSpPr/>
          <p:nvPr/>
        </p:nvSpPr>
        <p:spPr>
          <a:xfrm>
            <a:off x="9348739" y="4941026"/>
            <a:ext cx="1343866" cy="139324"/>
          </a:xfrm>
          <a:prstGeom prst="rect">
            <a:avLst/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B1FDF94-BDB1-4F1D-B6BB-804F318F9E20}"/>
              </a:ext>
            </a:extLst>
          </p:cNvPr>
          <p:cNvGrpSpPr/>
          <p:nvPr/>
        </p:nvGrpSpPr>
        <p:grpSpPr>
          <a:xfrm>
            <a:off x="9429733" y="5010688"/>
            <a:ext cx="1181878" cy="333375"/>
            <a:chOff x="9429733" y="5010688"/>
            <a:chExt cx="1181878" cy="333375"/>
          </a:xfrm>
        </p:grpSpPr>
        <p:sp>
          <p:nvSpPr>
            <p:cNvPr id="26" name="Téglalap 25">
              <a:extLst>
                <a:ext uri="{FF2B5EF4-FFF2-40B4-BE49-F238E27FC236}">
                  <a16:creationId xmlns:a16="http://schemas.microsoft.com/office/drawing/2014/main" id="{10779D22-FAAA-4D50-ADB3-6AAF7B7BEF13}"/>
                </a:ext>
              </a:extLst>
            </p:cNvPr>
            <p:cNvSpPr/>
            <p:nvPr/>
          </p:nvSpPr>
          <p:spPr>
            <a:xfrm>
              <a:off x="9429733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7ADF06C7-68CC-48D9-BBBB-0C3CCA20303B}"/>
                </a:ext>
              </a:extLst>
            </p:cNvPr>
            <p:cNvSpPr/>
            <p:nvPr/>
          </p:nvSpPr>
          <p:spPr>
            <a:xfrm>
              <a:off x="9944472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Téglalap 28">
              <a:extLst>
                <a:ext uri="{FF2B5EF4-FFF2-40B4-BE49-F238E27FC236}">
                  <a16:creationId xmlns:a16="http://schemas.microsoft.com/office/drawing/2014/main" id="{3FFF8391-2859-4B49-8D30-C6E0CE463833}"/>
                </a:ext>
              </a:extLst>
            </p:cNvPr>
            <p:cNvSpPr/>
            <p:nvPr/>
          </p:nvSpPr>
          <p:spPr>
            <a:xfrm>
              <a:off x="10459211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0" name="Téglalap 29">
            <a:extLst>
              <a:ext uri="{FF2B5EF4-FFF2-40B4-BE49-F238E27FC236}">
                <a16:creationId xmlns:a16="http://schemas.microsoft.com/office/drawing/2014/main" id="{08AFFA06-1B0D-4F1F-B534-865710A69909}"/>
              </a:ext>
            </a:extLst>
          </p:cNvPr>
          <p:cNvSpPr/>
          <p:nvPr/>
        </p:nvSpPr>
        <p:spPr>
          <a:xfrm>
            <a:off x="9449631" y="4278763"/>
            <a:ext cx="1142082" cy="662671"/>
          </a:xfrm>
          <a:prstGeom prst="rect">
            <a:avLst/>
          </a:prstGeom>
          <a:solidFill>
            <a:srgbClr val="FF99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3ECE1FFC-2E5C-4B6C-BE07-F88B6D5AF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37" t="19306" r="32227" b="34393"/>
          <a:stretch/>
        </p:blipFill>
        <p:spPr>
          <a:xfrm>
            <a:off x="-35171" y="0"/>
            <a:ext cx="7335696" cy="4381834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210617DC-20C7-421B-9538-243793A0865E}"/>
              </a:ext>
            </a:extLst>
          </p:cNvPr>
          <p:cNvSpPr/>
          <p:nvPr/>
        </p:nvSpPr>
        <p:spPr>
          <a:xfrm>
            <a:off x="1" y="6202017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Folyamatábra: Késleltetés 1">
            <a:extLst>
              <a:ext uri="{FF2B5EF4-FFF2-40B4-BE49-F238E27FC236}">
                <a16:creationId xmlns:a16="http://schemas.microsoft.com/office/drawing/2014/main" id="{1E09CDA5-2BB6-47A6-97D6-DC6F8E8A7429}"/>
              </a:ext>
            </a:extLst>
          </p:cNvPr>
          <p:cNvSpPr/>
          <p:nvPr/>
        </p:nvSpPr>
        <p:spPr>
          <a:xfrm rot="5400000">
            <a:off x="7229617" y="5258846"/>
            <a:ext cx="651510" cy="409290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E8FD6E9E-8901-4AAB-9089-FF95CA73B126}"/>
              </a:ext>
            </a:extLst>
          </p:cNvPr>
          <p:cNvSpPr/>
          <p:nvPr/>
        </p:nvSpPr>
        <p:spPr>
          <a:xfrm>
            <a:off x="9823710" y="5096903"/>
            <a:ext cx="433745" cy="1233364"/>
          </a:xfrm>
          <a:prstGeom prst="roundRect">
            <a:avLst>
              <a:gd name="adj" fmla="val 20013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B15B7FE-C6AC-4BA6-B0C2-66E093EB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https://github.com/symat/arduino_</a:t>
            </a:r>
            <a:r>
              <a:rPr lang="hu-HU" dirty="0">
                <a:solidFill>
                  <a:schemeClr val="tx1"/>
                </a:solidFill>
              </a:rPr>
              <a:t>RADAR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01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églalap 105">
            <a:extLst>
              <a:ext uri="{FF2B5EF4-FFF2-40B4-BE49-F238E27FC236}">
                <a16:creationId xmlns:a16="http://schemas.microsoft.com/office/drawing/2014/main" id="{5D06C753-6291-46AC-B1DE-C55E70B16A3C}"/>
              </a:ext>
            </a:extLst>
          </p:cNvPr>
          <p:cNvSpPr/>
          <p:nvPr/>
        </p:nvSpPr>
        <p:spPr>
          <a:xfrm>
            <a:off x="1" y="6202017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5369" b="9351"/>
          <a:stretch/>
        </p:blipFill>
        <p:spPr bwMode="auto">
          <a:xfrm>
            <a:off x="5347256" y="952275"/>
            <a:ext cx="6516170" cy="48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962609E-355B-493F-8246-F0A659273949}"/>
              </a:ext>
            </a:extLst>
          </p:cNvPr>
          <p:cNvSpPr/>
          <p:nvPr/>
        </p:nvSpPr>
        <p:spPr>
          <a:xfrm>
            <a:off x="6824774" y="4737302"/>
            <a:ext cx="14478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82089CBC-3945-4BF0-8E9B-E7A331234C04}"/>
              </a:ext>
            </a:extLst>
          </p:cNvPr>
          <p:cNvSpPr/>
          <p:nvPr/>
        </p:nvSpPr>
        <p:spPr>
          <a:xfrm>
            <a:off x="7019084" y="4797613"/>
            <a:ext cx="1059180" cy="34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4EBA4AC-4F6E-48AB-A0C6-83D15BBA7503}"/>
              </a:ext>
            </a:extLst>
          </p:cNvPr>
          <p:cNvGrpSpPr/>
          <p:nvPr/>
        </p:nvGrpSpPr>
        <p:grpSpPr>
          <a:xfrm>
            <a:off x="7098142" y="4978906"/>
            <a:ext cx="901065" cy="333375"/>
            <a:chOff x="7096125" y="5687999"/>
            <a:chExt cx="901065" cy="333375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17B7C0-2CD8-46EF-9726-93FD58B23814}"/>
                </a:ext>
              </a:extLst>
            </p:cNvPr>
            <p:cNvSpPr/>
            <p:nvPr/>
          </p:nvSpPr>
          <p:spPr>
            <a:xfrm>
              <a:off x="709612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Téglalap 50">
              <a:extLst>
                <a:ext uri="{FF2B5EF4-FFF2-40B4-BE49-F238E27FC236}">
                  <a16:creationId xmlns:a16="http://schemas.microsoft.com/office/drawing/2014/main" id="{73C44B22-6508-4602-9F99-347A52337ED4}"/>
                </a:ext>
              </a:extLst>
            </p:cNvPr>
            <p:cNvSpPr/>
            <p:nvPr/>
          </p:nvSpPr>
          <p:spPr>
            <a:xfrm>
              <a:off x="734568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Téglalap 51">
              <a:extLst>
                <a:ext uri="{FF2B5EF4-FFF2-40B4-BE49-F238E27FC236}">
                  <a16:creationId xmlns:a16="http://schemas.microsoft.com/office/drawing/2014/main" id="{F965D388-C92D-493F-A423-BF9960D6F9B1}"/>
                </a:ext>
              </a:extLst>
            </p:cNvPr>
            <p:cNvSpPr/>
            <p:nvPr/>
          </p:nvSpPr>
          <p:spPr>
            <a:xfrm>
              <a:off x="759523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Téglalap 52">
              <a:extLst>
                <a:ext uri="{FF2B5EF4-FFF2-40B4-BE49-F238E27FC236}">
                  <a16:creationId xmlns:a16="http://schemas.microsoft.com/office/drawing/2014/main" id="{79E94AAC-2CC7-4064-8DC3-F5E95675464D}"/>
                </a:ext>
              </a:extLst>
            </p:cNvPr>
            <p:cNvSpPr/>
            <p:nvPr/>
          </p:nvSpPr>
          <p:spPr>
            <a:xfrm>
              <a:off x="784479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25" name="Téglalap 24">
            <a:extLst>
              <a:ext uri="{FF2B5EF4-FFF2-40B4-BE49-F238E27FC236}">
                <a16:creationId xmlns:a16="http://schemas.microsoft.com/office/drawing/2014/main" id="{3610BF3A-DC91-4526-91E8-FEFD50553B95}"/>
              </a:ext>
            </a:extLst>
          </p:cNvPr>
          <p:cNvSpPr/>
          <p:nvPr/>
        </p:nvSpPr>
        <p:spPr>
          <a:xfrm>
            <a:off x="9348739" y="4941026"/>
            <a:ext cx="1343866" cy="139324"/>
          </a:xfrm>
          <a:prstGeom prst="rect">
            <a:avLst/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B1FDF94-BDB1-4F1D-B6BB-804F318F9E20}"/>
              </a:ext>
            </a:extLst>
          </p:cNvPr>
          <p:cNvGrpSpPr/>
          <p:nvPr/>
        </p:nvGrpSpPr>
        <p:grpSpPr>
          <a:xfrm>
            <a:off x="9429733" y="5010688"/>
            <a:ext cx="1181878" cy="333375"/>
            <a:chOff x="9429733" y="5010688"/>
            <a:chExt cx="1181878" cy="333375"/>
          </a:xfrm>
        </p:grpSpPr>
        <p:sp>
          <p:nvSpPr>
            <p:cNvPr id="26" name="Téglalap 25">
              <a:extLst>
                <a:ext uri="{FF2B5EF4-FFF2-40B4-BE49-F238E27FC236}">
                  <a16:creationId xmlns:a16="http://schemas.microsoft.com/office/drawing/2014/main" id="{10779D22-FAAA-4D50-ADB3-6AAF7B7BEF13}"/>
                </a:ext>
              </a:extLst>
            </p:cNvPr>
            <p:cNvSpPr/>
            <p:nvPr/>
          </p:nvSpPr>
          <p:spPr>
            <a:xfrm>
              <a:off x="9429733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7ADF06C7-68CC-48D9-BBBB-0C3CCA20303B}"/>
                </a:ext>
              </a:extLst>
            </p:cNvPr>
            <p:cNvSpPr/>
            <p:nvPr/>
          </p:nvSpPr>
          <p:spPr>
            <a:xfrm>
              <a:off x="9944472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Téglalap 28">
              <a:extLst>
                <a:ext uri="{FF2B5EF4-FFF2-40B4-BE49-F238E27FC236}">
                  <a16:creationId xmlns:a16="http://schemas.microsoft.com/office/drawing/2014/main" id="{3FFF8391-2859-4B49-8D30-C6E0CE463833}"/>
                </a:ext>
              </a:extLst>
            </p:cNvPr>
            <p:cNvSpPr/>
            <p:nvPr/>
          </p:nvSpPr>
          <p:spPr>
            <a:xfrm>
              <a:off x="10459211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0" name="Téglalap 29">
            <a:extLst>
              <a:ext uri="{FF2B5EF4-FFF2-40B4-BE49-F238E27FC236}">
                <a16:creationId xmlns:a16="http://schemas.microsoft.com/office/drawing/2014/main" id="{08AFFA06-1B0D-4F1F-B534-865710A69909}"/>
              </a:ext>
            </a:extLst>
          </p:cNvPr>
          <p:cNvSpPr/>
          <p:nvPr/>
        </p:nvSpPr>
        <p:spPr>
          <a:xfrm>
            <a:off x="9449631" y="4278763"/>
            <a:ext cx="1142082" cy="662671"/>
          </a:xfrm>
          <a:prstGeom prst="rect">
            <a:avLst/>
          </a:prstGeom>
          <a:solidFill>
            <a:srgbClr val="FF99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7E362D1B-E581-4F81-9940-CFF580F81EB9}"/>
              </a:ext>
            </a:extLst>
          </p:cNvPr>
          <p:cNvGrpSpPr/>
          <p:nvPr/>
        </p:nvGrpSpPr>
        <p:grpSpPr>
          <a:xfrm>
            <a:off x="36244" y="3124981"/>
            <a:ext cx="5194996" cy="2526030"/>
            <a:chOff x="215269" y="2943843"/>
            <a:chExt cx="5194996" cy="2526030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7501A39-7C9D-4998-9D54-3FEA056653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2" t="66890" r="3832" b="5715"/>
            <a:stretch/>
          </p:blipFill>
          <p:spPr bwMode="auto">
            <a:xfrm>
              <a:off x="217487" y="2943843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Google Shape;153;p21">
              <a:extLst>
                <a:ext uri="{FF2B5EF4-FFF2-40B4-BE49-F238E27FC236}">
                  <a16:creationId xmlns:a16="http://schemas.microsoft.com/office/drawing/2014/main" id="{34DC9E7D-EA74-4341-BFCA-312C0B395057}"/>
                </a:ext>
              </a:extLst>
            </p:cNvPr>
            <p:cNvSpPr/>
            <p:nvPr/>
          </p:nvSpPr>
          <p:spPr>
            <a:xfrm>
              <a:off x="215269" y="4737302"/>
              <a:ext cx="4629151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4;p21">
              <a:extLst>
                <a:ext uri="{FF2B5EF4-FFF2-40B4-BE49-F238E27FC236}">
                  <a16:creationId xmlns:a16="http://schemas.microsoft.com/office/drawing/2014/main" id="{0761B3AE-81B3-4EA7-978E-DBD12B6081BB}"/>
                </a:ext>
              </a:extLst>
            </p:cNvPr>
            <p:cNvSpPr/>
            <p:nvPr/>
          </p:nvSpPr>
          <p:spPr>
            <a:xfrm>
              <a:off x="2608280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54;p21">
              <a:extLst>
                <a:ext uri="{FF2B5EF4-FFF2-40B4-BE49-F238E27FC236}">
                  <a16:creationId xmlns:a16="http://schemas.microsoft.com/office/drawing/2014/main" id="{D89322B4-04DE-485C-AC7C-69C9EFC12201}"/>
                </a:ext>
              </a:extLst>
            </p:cNvPr>
            <p:cNvSpPr/>
            <p:nvPr/>
          </p:nvSpPr>
          <p:spPr>
            <a:xfrm>
              <a:off x="2984011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54;p21">
              <a:extLst>
                <a:ext uri="{FF2B5EF4-FFF2-40B4-BE49-F238E27FC236}">
                  <a16:creationId xmlns:a16="http://schemas.microsoft.com/office/drawing/2014/main" id="{86982AE7-4ED6-44E6-82F9-49B39714B088}"/>
                </a:ext>
              </a:extLst>
            </p:cNvPr>
            <p:cNvSpPr/>
            <p:nvPr/>
          </p:nvSpPr>
          <p:spPr>
            <a:xfrm>
              <a:off x="3359742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54;p21">
              <a:extLst>
                <a:ext uri="{FF2B5EF4-FFF2-40B4-BE49-F238E27FC236}">
                  <a16:creationId xmlns:a16="http://schemas.microsoft.com/office/drawing/2014/main" id="{509A7254-C7B5-41B1-A4AC-BA5FF7362EA5}"/>
                </a:ext>
              </a:extLst>
            </p:cNvPr>
            <p:cNvSpPr/>
            <p:nvPr/>
          </p:nvSpPr>
          <p:spPr>
            <a:xfrm>
              <a:off x="3735473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54;p21">
              <a:extLst>
                <a:ext uri="{FF2B5EF4-FFF2-40B4-BE49-F238E27FC236}">
                  <a16:creationId xmlns:a16="http://schemas.microsoft.com/office/drawing/2014/main" id="{527BC6D7-1D0D-41AE-AF72-CBED2635FCDE}"/>
                </a:ext>
              </a:extLst>
            </p:cNvPr>
            <p:cNvSpPr/>
            <p:nvPr/>
          </p:nvSpPr>
          <p:spPr>
            <a:xfrm>
              <a:off x="4111204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54;p21">
              <a:extLst>
                <a:ext uri="{FF2B5EF4-FFF2-40B4-BE49-F238E27FC236}">
                  <a16:creationId xmlns:a16="http://schemas.microsoft.com/office/drawing/2014/main" id="{3CF154DC-6B18-4950-98FD-137D4DB50E8B}"/>
                </a:ext>
              </a:extLst>
            </p:cNvPr>
            <p:cNvSpPr/>
            <p:nvPr/>
          </p:nvSpPr>
          <p:spPr>
            <a:xfrm>
              <a:off x="4486935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54;p21">
              <a:extLst>
                <a:ext uri="{FF2B5EF4-FFF2-40B4-BE49-F238E27FC236}">
                  <a16:creationId xmlns:a16="http://schemas.microsoft.com/office/drawing/2014/main" id="{A034B2D7-7EB2-42D4-81AF-AD5937E37182}"/>
                </a:ext>
              </a:extLst>
            </p:cNvPr>
            <p:cNvSpPr/>
            <p:nvPr/>
          </p:nvSpPr>
          <p:spPr>
            <a:xfrm>
              <a:off x="365876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54;p21">
              <a:extLst>
                <a:ext uri="{FF2B5EF4-FFF2-40B4-BE49-F238E27FC236}">
                  <a16:creationId xmlns:a16="http://schemas.microsoft.com/office/drawing/2014/main" id="{D16EDEE7-7701-43DB-B436-3C6BF7E0041E}"/>
                </a:ext>
              </a:extLst>
            </p:cNvPr>
            <p:cNvSpPr/>
            <p:nvPr/>
          </p:nvSpPr>
          <p:spPr>
            <a:xfrm>
              <a:off x="743102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54;p21">
              <a:extLst>
                <a:ext uri="{FF2B5EF4-FFF2-40B4-BE49-F238E27FC236}">
                  <a16:creationId xmlns:a16="http://schemas.microsoft.com/office/drawing/2014/main" id="{ED4886B6-F7E6-4AC6-B985-801D38B51DE6}"/>
                </a:ext>
              </a:extLst>
            </p:cNvPr>
            <p:cNvSpPr/>
            <p:nvPr/>
          </p:nvSpPr>
          <p:spPr>
            <a:xfrm>
              <a:off x="1120328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54;p21">
              <a:extLst>
                <a:ext uri="{FF2B5EF4-FFF2-40B4-BE49-F238E27FC236}">
                  <a16:creationId xmlns:a16="http://schemas.microsoft.com/office/drawing/2014/main" id="{713A7146-7FF9-48D3-8C7A-0F85E9AA019F}"/>
                </a:ext>
              </a:extLst>
            </p:cNvPr>
            <p:cNvSpPr/>
            <p:nvPr/>
          </p:nvSpPr>
          <p:spPr>
            <a:xfrm>
              <a:off x="1497554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54;p21">
              <a:extLst>
                <a:ext uri="{FF2B5EF4-FFF2-40B4-BE49-F238E27FC236}">
                  <a16:creationId xmlns:a16="http://schemas.microsoft.com/office/drawing/2014/main" id="{A5610309-A180-47CB-829D-19B2FF27CCCE}"/>
                </a:ext>
              </a:extLst>
            </p:cNvPr>
            <p:cNvSpPr/>
            <p:nvPr/>
          </p:nvSpPr>
          <p:spPr>
            <a:xfrm>
              <a:off x="1874780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C2B3B70C-E816-490D-B259-1E8D87364DE9}"/>
              </a:ext>
            </a:extLst>
          </p:cNvPr>
          <p:cNvGrpSpPr/>
          <p:nvPr/>
        </p:nvGrpSpPr>
        <p:grpSpPr>
          <a:xfrm>
            <a:off x="92628" y="18793"/>
            <a:ext cx="5220806" cy="2526030"/>
            <a:chOff x="126450" y="0"/>
            <a:chExt cx="5220806" cy="252603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4B717672-AE99-46EF-9B2F-5A8A407EF7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4" t="6198" r="7450" b="66407"/>
            <a:stretch/>
          </p:blipFill>
          <p:spPr bwMode="auto">
            <a:xfrm>
              <a:off x="154478" y="0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Google Shape;153;p21">
              <a:extLst>
                <a:ext uri="{FF2B5EF4-FFF2-40B4-BE49-F238E27FC236}">
                  <a16:creationId xmlns:a16="http://schemas.microsoft.com/office/drawing/2014/main" id="{D3C935B0-1F70-48C8-BC2B-09F013E908EC}"/>
                </a:ext>
              </a:extLst>
            </p:cNvPr>
            <p:cNvSpPr/>
            <p:nvPr/>
          </p:nvSpPr>
          <p:spPr>
            <a:xfrm>
              <a:off x="126450" y="229066"/>
              <a:ext cx="5108003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;p21">
              <a:extLst>
                <a:ext uri="{FF2B5EF4-FFF2-40B4-BE49-F238E27FC236}">
                  <a16:creationId xmlns:a16="http://schemas.microsoft.com/office/drawing/2014/main" id="{48556266-83D3-4A86-9316-AEA86A6677BD}"/>
                </a:ext>
              </a:extLst>
            </p:cNvPr>
            <p:cNvSpPr/>
            <p:nvPr/>
          </p:nvSpPr>
          <p:spPr>
            <a:xfrm>
              <a:off x="29859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54;p21">
              <a:extLst>
                <a:ext uri="{FF2B5EF4-FFF2-40B4-BE49-F238E27FC236}">
                  <a16:creationId xmlns:a16="http://schemas.microsoft.com/office/drawing/2014/main" id="{AE0329EF-9FA2-47B4-9F4C-A9BA2A3CB652}"/>
                </a:ext>
              </a:extLst>
            </p:cNvPr>
            <p:cNvSpPr/>
            <p:nvPr/>
          </p:nvSpPr>
          <p:spPr>
            <a:xfrm>
              <a:off x="336246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54;p21">
              <a:extLst>
                <a:ext uri="{FF2B5EF4-FFF2-40B4-BE49-F238E27FC236}">
                  <a16:creationId xmlns:a16="http://schemas.microsoft.com/office/drawing/2014/main" id="{0FB85D12-9001-4B97-B674-C000081063D2}"/>
                </a:ext>
              </a:extLst>
            </p:cNvPr>
            <p:cNvSpPr/>
            <p:nvPr/>
          </p:nvSpPr>
          <p:spPr>
            <a:xfrm>
              <a:off x="373898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54;p21">
              <a:extLst>
                <a:ext uri="{FF2B5EF4-FFF2-40B4-BE49-F238E27FC236}">
                  <a16:creationId xmlns:a16="http://schemas.microsoft.com/office/drawing/2014/main" id="{4AAAE9CC-F53A-4DCC-8393-04D3A041AB22}"/>
                </a:ext>
              </a:extLst>
            </p:cNvPr>
            <p:cNvSpPr/>
            <p:nvPr/>
          </p:nvSpPr>
          <p:spPr>
            <a:xfrm>
              <a:off x="411549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54;p21">
              <a:extLst>
                <a:ext uri="{FF2B5EF4-FFF2-40B4-BE49-F238E27FC236}">
                  <a16:creationId xmlns:a16="http://schemas.microsoft.com/office/drawing/2014/main" id="{5B18745C-27C8-46D8-B688-B44A7F9BDB57}"/>
                </a:ext>
              </a:extLst>
            </p:cNvPr>
            <p:cNvSpPr/>
            <p:nvPr/>
          </p:nvSpPr>
          <p:spPr>
            <a:xfrm>
              <a:off x="449201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54;p21">
              <a:extLst>
                <a:ext uri="{FF2B5EF4-FFF2-40B4-BE49-F238E27FC236}">
                  <a16:creationId xmlns:a16="http://schemas.microsoft.com/office/drawing/2014/main" id="{0842D86D-9122-4C10-BD8C-309D987153F6}"/>
                </a:ext>
              </a:extLst>
            </p:cNvPr>
            <p:cNvSpPr/>
            <p:nvPr/>
          </p:nvSpPr>
          <p:spPr>
            <a:xfrm>
              <a:off x="4868532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54;p21">
              <a:extLst>
                <a:ext uri="{FF2B5EF4-FFF2-40B4-BE49-F238E27FC236}">
                  <a16:creationId xmlns:a16="http://schemas.microsoft.com/office/drawing/2014/main" id="{A75FBD25-5319-4C79-B9B8-CB3091B1EFCD}"/>
                </a:ext>
              </a:extLst>
            </p:cNvPr>
            <p:cNvSpPr/>
            <p:nvPr/>
          </p:nvSpPr>
          <p:spPr>
            <a:xfrm>
              <a:off x="126450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54;p21">
              <a:extLst>
                <a:ext uri="{FF2B5EF4-FFF2-40B4-BE49-F238E27FC236}">
                  <a16:creationId xmlns:a16="http://schemas.microsoft.com/office/drawing/2014/main" id="{54E414B6-0BAF-436B-82BB-8051A82D8E60}"/>
                </a:ext>
              </a:extLst>
            </p:cNvPr>
            <p:cNvSpPr/>
            <p:nvPr/>
          </p:nvSpPr>
          <p:spPr>
            <a:xfrm>
              <a:off x="503676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54;p21">
              <a:extLst>
                <a:ext uri="{FF2B5EF4-FFF2-40B4-BE49-F238E27FC236}">
                  <a16:creationId xmlns:a16="http://schemas.microsoft.com/office/drawing/2014/main" id="{77379ABF-BD46-43B0-A5C6-36F7461B96BE}"/>
                </a:ext>
              </a:extLst>
            </p:cNvPr>
            <p:cNvSpPr/>
            <p:nvPr/>
          </p:nvSpPr>
          <p:spPr>
            <a:xfrm>
              <a:off x="880902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54;p21">
              <a:extLst>
                <a:ext uri="{FF2B5EF4-FFF2-40B4-BE49-F238E27FC236}">
                  <a16:creationId xmlns:a16="http://schemas.microsoft.com/office/drawing/2014/main" id="{1B0E54C2-ABC7-429B-8674-8BDADA01D5C2}"/>
                </a:ext>
              </a:extLst>
            </p:cNvPr>
            <p:cNvSpPr/>
            <p:nvPr/>
          </p:nvSpPr>
          <p:spPr>
            <a:xfrm>
              <a:off x="1258128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54;p21">
              <a:extLst>
                <a:ext uri="{FF2B5EF4-FFF2-40B4-BE49-F238E27FC236}">
                  <a16:creationId xmlns:a16="http://schemas.microsoft.com/office/drawing/2014/main" id="{C978AF99-BB5B-4F0F-801D-63806F90E2A7}"/>
                </a:ext>
              </a:extLst>
            </p:cNvPr>
            <p:cNvSpPr/>
            <p:nvPr/>
          </p:nvSpPr>
          <p:spPr>
            <a:xfrm>
              <a:off x="16353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54;p21">
              <a:extLst>
                <a:ext uri="{FF2B5EF4-FFF2-40B4-BE49-F238E27FC236}">
                  <a16:creationId xmlns:a16="http://schemas.microsoft.com/office/drawing/2014/main" id="{680729F9-4251-4938-9565-DCE99E0C665F}"/>
                </a:ext>
              </a:extLst>
            </p:cNvPr>
            <p:cNvSpPr/>
            <p:nvPr/>
          </p:nvSpPr>
          <p:spPr>
            <a:xfrm>
              <a:off x="223292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54;p21">
              <a:extLst>
                <a:ext uri="{FF2B5EF4-FFF2-40B4-BE49-F238E27FC236}">
                  <a16:creationId xmlns:a16="http://schemas.microsoft.com/office/drawing/2014/main" id="{CA1E9AF9-7CBF-4701-A855-80D442603B24}"/>
                </a:ext>
              </a:extLst>
            </p:cNvPr>
            <p:cNvSpPr/>
            <p:nvPr/>
          </p:nvSpPr>
          <p:spPr>
            <a:xfrm>
              <a:off x="260943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01BFEFA6-F804-46A2-B4D0-6CF97878AF1B}"/>
              </a:ext>
            </a:extLst>
          </p:cNvPr>
          <p:cNvSpPr/>
          <p:nvPr/>
        </p:nvSpPr>
        <p:spPr>
          <a:xfrm>
            <a:off x="678426" y="1415845"/>
            <a:ext cx="5362759" cy="3687097"/>
          </a:xfrm>
          <a:custGeom>
            <a:avLst/>
            <a:gdLst>
              <a:gd name="connsiteX0" fmla="*/ 0 w 5309419"/>
              <a:gd name="connsiteY0" fmla="*/ 3687097 h 3687097"/>
              <a:gd name="connsiteX1" fmla="*/ 2005780 w 5309419"/>
              <a:gd name="connsiteY1" fmla="*/ 1769807 h 3687097"/>
              <a:gd name="connsiteX2" fmla="*/ 5309419 w 5309419"/>
              <a:gd name="connsiteY2" fmla="*/ 0 h 3687097"/>
              <a:gd name="connsiteX0" fmla="*/ 0 w 5362759"/>
              <a:gd name="connsiteY0" fmla="*/ 3687097 h 3687097"/>
              <a:gd name="connsiteX1" fmla="*/ 2005780 w 5362759"/>
              <a:gd name="connsiteY1" fmla="*/ 1769807 h 3687097"/>
              <a:gd name="connsiteX2" fmla="*/ 5362759 w 5362759"/>
              <a:gd name="connsiteY2" fmla="*/ 0 h 368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759" h="3687097">
                <a:moveTo>
                  <a:pt x="0" y="3687097"/>
                </a:moveTo>
                <a:cubicBezTo>
                  <a:pt x="560438" y="3035710"/>
                  <a:pt x="1120877" y="2384323"/>
                  <a:pt x="2005780" y="1769807"/>
                </a:cubicBezTo>
                <a:cubicBezTo>
                  <a:pt x="2890683" y="1155291"/>
                  <a:pt x="4153391" y="577645"/>
                  <a:pt x="536275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BEC814E-20AD-4875-97D7-A85FC0203683}"/>
              </a:ext>
            </a:extLst>
          </p:cNvPr>
          <p:cNvSpPr/>
          <p:nvPr/>
        </p:nvSpPr>
        <p:spPr>
          <a:xfrm>
            <a:off x="1419319" y="1676400"/>
            <a:ext cx="4608102" cy="3462182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8102" h="3462182">
                <a:moveTo>
                  <a:pt x="15782" y="3441700"/>
                </a:moveTo>
                <a:cubicBezTo>
                  <a:pt x="-138735" y="3615266"/>
                  <a:pt x="887849" y="2633133"/>
                  <a:pt x="1069882" y="2476500"/>
                </a:cubicBezTo>
                <a:cubicBezTo>
                  <a:pt x="1251915" y="2319867"/>
                  <a:pt x="2045665" y="1932517"/>
                  <a:pt x="2784382" y="1358900"/>
                </a:cubicBezTo>
                <a:cubicBezTo>
                  <a:pt x="3523099" y="785283"/>
                  <a:pt x="4069410" y="392641"/>
                  <a:pt x="4608102" y="0"/>
                </a:cubicBezTo>
              </a:path>
            </a:pathLst>
          </a:cu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B5F2BA20-F179-44E7-B927-01C7235A6EE9}"/>
              </a:ext>
            </a:extLst>
          </p:cNvPr>
          <p:cNvSpPr/>
          <p:nvPr/>
        </p:nvSpPr>
        <p:spPr>
          <a:xfrm>
            <a:off x="7805345" y="1669163"/>
            <a:ext cx="435981" cy="2821516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  <a:gd name="connsiteX0" fmla="*/ 3721716 w 3721716"/>
              <a:gd name="connsiteY0" fmla="*/ 2764366 h 2825562"/>
              <a:gd name="connsiteX1" fmla="*/ 51416 w 3721716"/>
              <a:gd name="connsiteY1" fmla="*/ 2476500 h 2825562"/>
              <a:gd name="connsiteX2" fmla="*/ 1765916 w 3721716"/>
              <a:gd name="connsiteY2" fmla="*/ 1358900 h 2825562"/>
              <a:gd name="connsiteX3" fmla="*/ 3589636 w 3721716"/>
              <a:gd name="connsiteY3" fmla="*/ 0 h 2825562"/>
              <a:gd name="connsiteX0" fmla="*/ 2120524 w 2120524"/>
              <a:gd name="connsiteY0" fmla="*/ 2764366 h 2787079"/>
              <a:gd name="connsiteX1" fmla="*/ 1718357 w 2120524"/>
              <a:gd name="connsiteY1" fmla="*/ 1833033 h 2787079"/>
              <a:gd name="connsiteX2" fmla="*/ 164724 w 2120524"/>
              <a:gd name="connsiteY2" fmla="*/ 1358900 h 2787079"/>
              <a:gd name="connsiteX3" fmla="*/ 1988444 w 2120524"/>
              <a:gd name="connsiteY3" fmla="*/ 0 h 2787079"/>
              <a:gd name="connsiteX0" fmla="*/ 406098 w 844937"/>
              <a:gd name="connsiteY0" fmla="*/ 2764366 h 2788732"/>
              <a:gd name="connsiteX1" fmla="*/ 3931 w 844937"/>
              <a:gd name="connsiteY1" fmla="*/ 1833033 h 2788732"/>
              <a:gd name="connsiteX2" fmla="*/ 651632 w 844937"/>
              <a:gd name="connsiteY2" fmla="*/ 935566 h 2788732"/>
              <a:gd name="connsiteX3" fmla="*/ 274018 w 844937"/>
              <a:gd name="connsiteY3" fmla="*/ 0 h 2788732"/>
              <a:gd name="connsiteX0" fmla="*/ 406098 w 651632"/>
              <a:gd name="connsiteY0" fmla="*/ 2764366 h 2788732"/>
              <a:gd name="connsiteX1" fmla="*/ 3931 w 651632"/>
              <a:gd name="connsiteY1" fmla="*/ 1833033 h 2788732"/>
              <a:gd name="connsiteX2" fmla="*/ 651632 w 651632"/>
              <a:gd name="connsiteY2" fmla="*/ 935566 h 2788732"/>
              <a:gd name="connsiteX3" fmla="*/ 274018 w 651632"/>
              <a:gd name="connsiteY3" fmla="*/ 0 h 2788732"/>
              <a:gd name="connsiteX0" fmla="*/ 406098 w 653430"/>
              <a:gd name="connsiteY0" fmla="*/ 2764366 h 2788732"/>
              <a:gd name="connsiteX1" fmla="*/ 3931 w 653430"/>
              <a:gd name="connsiteY1" fmla="*/ 1833033 h 2788732"/>
              <a:gd name="connsiteX2" fmla="*/ 651632 w 653430"/>
              <a:gd name="connsiteY2" fmla="*/ 935566 h 2788732"/>
              <a:gd name="connsiteX3" fmla="*/ 274018 w 653430"/>
              <a:gd name="connsiteY3" fmla="*/ 0 h 2788732"/>
              <a:gd name="connsiteX0" fmla="*/ 402199 w 402199"/>
              <a:gd name="connsiteY0" fmla="*/ 2764366 h 2788453"/>
              <a:gd name="connsiteX1" fmla="*/ 32 w 402199"/>
              <a:gd name="connsiteY1" fmla="*/ 1833033 h 2788453"/>
              <a:gd name="connsiteX2" fmla="*/ 376800 w 402199"/>
              <a:gd name="connsiteY2" fmla="*/ 1003299 h 2788453"/>
              <a:gd name="connsiteX3" fmla="*/ 270119 w 402199"/>
              <a:gd name="connsiteY3" fmla="*/ 0 h 2788453"/>
              <a:gd name="connsiteX0" fmla="*/ 402199 w 411744"/>
              <a:gd name="connsiteY0" fmla="*/ 2764366 h 2788453"/>
              <a:gd name="connsiteX1" fmla="*/ 32 w 411744"/>
              <a:gd name="connsiteY1" fmla="*/ 1833033 h 2788453"/>
              <a:gd name="connsiteX2" fmla="*/ 376800 w 411744"/>
              <a:gd name="connsiteY2" fmla="*/ 1003299 h 2788453"/>
              <a:gd name="connsiteX3" fmla="*/ 270119 w 411744"/>
              <a:gd name="connsiteY3" fmla="*/ 0 h 2788453"/>
              <a:gd name="connsiteX0" fmla="*/ 312641 w 570906"/>
              <a:gd name="connsiteY0" fmla="*/ 2764366 h 2784802"/>
              <a:gd name="connsiteX1" fmla="*/ 570874 w 570906"/>
              <a:gd name="connsiteY1" fmla="*/ 1663700 h 2784802"/>
              <a:gd name="connsiteX2" fmla="*/ 287242 w 570906"/>
              <a:gd name="connsiteY2" fmla="*/ 1003299 h 2784802"/>
              <a:gd name="connsiteX3" fmla="*/ 180561 w 570906"/>
              <a:gd name="connsiteY3" fmla="*/ 0 h 2784802"/>
              <a:gd name="connsiteX0" fmla="*/ 519735 w 778000"/>
              <a:gd name="connsiteY0" fmla="*/ 2747433 h 2767869"/>
              <a:gd name="connsiteX1" fmla="*/ 777968 w 778000"/>
              <a:gd name="connsiteY1" fmla="*/ 1646767 h 2767869"/>
              <a:gd name="connsiteX2" fmla="*/ 494336 w 778000"/>
              <a:gd name="connsiteY2" fmla="*/ 986366 h 2767869"/>
              <a:gd name="connsiteX3" fmla="*/ 150589 w 778000"/>
              <a:gd name="connsiteY3" fmla="*/ 0 h 2767869"/>
              <a:gd name="connsiteX0" fmla="*/ 369146 w 627411"/>
              <a:gd name="connsiteY0" fmla="*/ 2747433 h 2767869"/>
              <a:gd name="connsiteX1" fmla="*/ 627379 w 627411"/>
              <a:gd name="connsiteY1" fmla="*/ 1646767 h 2767869"/>
              <a:gd name="connsiteX2" fmla="*/ 343747 w 627411"/>
              <a:gd name="connsiteY2" fmla="*/ 986366 h 2767869"/>
              <a:gd name="connsiteX3" fmla="*/ 0 w 627411"/>
              <a:gd name="connsiteY3" fmla="*/ 0 h 2767869"/>
              <a:gd name="connsiteX0" fmla="*/ 115146 w 373411"/>
              <a:gd name="connsiteY0" fmla="*/ 2747433 h 2767869"/>
              <a:gd name="connsiteX1" fmla="*/ 373379 w 373411"/>
              <a:gd name="connsiteY1" fmla="*/ 1646767 h 2767869"/>
              <a:gd name="connsiteX2" fmla="*/ 89747 w 373411"/>
              <a:gd name="connsiteY2" fmla="*/ 986366 h 2767869"/>
              <a:gd name="connsiteX3" fmla="*/ 0 w 373411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3515"/>
              <a:gd name="connsiteY0" fmla="*/ 2747433 h 2769491"/>
              <a:gd name="connsiteX1" fmla="*/ 373379 w 373515"/>
              <a:gd name="connsiteY1" fmla="*/ 1646767 h 2769491"/>
              <a:gd name="connsiteX2" fmla="*/ 242147 w 373515"/>
              <a:gd name="connsiteY2" fmla="*/ 986366 h 2769491"/>
              <a:gd name="connsiteX3" fmla="*/ 0 w 373515"/>
              <a:gd name="connsiteY3" fmla="*/ 0 h 2769491"/>
              <a:gd name="connsiteX0" fmla="*/ 115146 w 373515"/>
              <a:gd name="connsiteY0" fmla="*/ 2747433 h 2747433"/>
              <a:gd name="connsiteX1" fmla="*/ 373379 w 373515"/>
              <a:gd name="connsiteY1" fmla="*/ 1646767 h 2747433"/>
              <a:gd name="connsiteX2" fmla="*/ 242147 w 373515"/>
              <a:gd name="connsiteY2" fmla="*/ 986366 h 2747433"/>
              <a:gd name="connsiteX3" fmla="*/ 0 w 373515"/>
              <a:gd name="connsiteY3" fmla="*/ 0 h 2747433"/>
              <a:gd name="connsiteX0" fmla="*/ 98212 w 376637"/>
              <a:gd name="connsiteY0" fmla="*/ 2815166 h 2815166"/>
              <a:gd name="connsiteX1" fmla="*/ 373379 w 376637"/>
              <a:gd name="connsiteY1" fmla="*/ 164676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6637"/>
              <a:gd name="connsiteY0" fmla="*/ 2815166 h 2815166"/>
              <a:gd name="connsiteX1" fmla="*/ 373379 w 376637"/>
              <a:gd name="connsiteY1" fmla="*/ 161501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5451"/>
              <a:gd name="connsiteY0" fmla="*/ 2815166 h 2815166"/>
              <a:gd name="connsiteX1" fmla="*/ 373379 w 375451"/>
              <a:gd name="connsiteY1" fmla="*/ 1615017 h 2815166"/>
              <a:gd name="connsiteX2" fmla="*/ 242147 w 375451"/>
              <a:gd name="connsiteY2" fmla="*/ 986366 h 2815166"/>
              <a:gd name="connsiteX3" fmla="*/ 0 w 375451"/>
              <a:gd name="connsiteY3" fmla="*/ 0 h 2815166"/>
              <a:gd name="connsiteX0" fmla="*/ 149012 w 426251"/>
              <a:gd name="connsiteY0" fmla="*/ 2821516 h 2821516"/>
              <a:gd name="connsiteX1" fmla="*/ 424179 w 426251"/>
              <a:gd name="connsiteY1" fmla="*/ 1621367 h 2821516"/>
              <a:gd name="connsiteX2" fmla="*/ 292947 w 426251"/>
              <a:gd name="connsiteY2" fmla="*/ 992716 h 2821516"/>
              <a:gd name="connsiteX3" fmla="*/ 0 w 426251"/>
              <a:gd name="connsiteY3" fmla="*/ 0 h 2821516"/>
              <a:gd name="connsiteX0" fmla="*/ 149012 w 433233"/>
              <a:gd name="connsiteY0" fmla="*/ 2821516 h 2821516"/>
              <a:gd name="connsiteX1" fmla="*/ 424179 w 433233"/>
              <a:gd name="connsiteY1" fmla="*/ 1621367 h 2821516"/>
              <a:gd name="connsiteX2" fmla="*/ 350097 w 433233"/>
              <a:gd name="connsiteY2" fmla="*/ 954616 h 2821516"/>
              <a:gd name="connsiteX3" fmla="*/ 0 w 433233"/>
              <a:gd name="connsiteY3" fmla="*/ 0 h 2821516"/>
              <a:gd name="connsiteX0" fmla="*/ 149012 w 446171"/>
              <a:gd name="connsiteY0" fmla="*/ 2821516 h 2821516"/>
              <a:gd name="connsiteX1" fmla="*/ 424179 w 446171"/>
              <a:gd name="connsiteY1" fmla="*/ 1621367 h 2821516"/>
              <a:gd name="connsiteX2" fmla="*/ 350097 w 446171"/>
              <a:gd name="connsiteY2" fmla="*/ 954616 h 2821516"/>
              <a:gd name="connsiteX3" fmla="*/ 0 w 446171"/>
              <a:gd name="connsiteY3" fmla="*/ 0 h 2821516"/>
              <a:gd name="connsiteX0" fmla="*/ 149012 w 435981"/>
              <a:gd name="connsiteY0" fmla="*/ 2821516 h 2821516"/>
              <a:gd name="connsiteX1" fmla="*/ 424179 w 435981"/>
              <a:gd name="connsiteY1" fmla="*/ 1621367 h 2821516"/>
              <a:gd name="connsiteX2" fmla="*/ 350097 w 435981"/>
              <a:gd name="connsiteY2" fmla="*/ 954616 h 2821516"/>
              <a:gd name="connsiteX3" fmla="*/ 0 w 435981"/>
              <a:gd name="connsiteY3" fmla="*/ 0 h 28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81" h="2821516">
                <a:moveTo>
                  <a:pt x="149012" y="2821516"/>
                </a:moveTo>
                <a:cubicBezTo>
                  <a:pt x="383961" y="2351615"/>
                  <a:pt x="390665" y="1932517"/>
                  <a:pt x="424179" y="1621367"/>
                </a:cubicBezTo>
                <a:cubicBezTo>
                  <a:pt x="457693" y="1310217"/>
                  <a:pt x="415713" y="1289049"/>
                  <a:pt x="350097" y="954616"/>
                </a:cubicBezTo>
                <a:cubicBezTo>
                  <a:pt x="292947" y="685798"/>
                  <a:pt x="138641" y="341841"/>
                  <a:pt x="0" y="0"/>
                </a:cubicBezTo>
              </a:path>
            </a:pathLst>
          </a:cu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abadkézi sokszög: alakzat 11">
            <a:extLst>
              <a:ext uri="{FF2B5EF4-FFF2-40B4-BE49-F238E27FC236}">
                <a16:creationId xmlns:a16="http://schemas.microsoft.com/office/drawing/2014/main" id="{C5FFEF59-D810-4AF8-A6D2-51725DE5700E}"/>
              </a:ext>
            </a:extLst>
          </p:cNvPr>
          <p:cNvSpPr/>
          <p:nvPr/>
        </p:nvSpPr>
        <p:spPr>
          <a:xfrm>
            <a:off x="553651" y="440974"/>
            <a:ext cx="6647542" cy="404948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7542" h="404948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693073" y="3618774"/>
                  <a:pt x="6647542" y="4049486"/>
                </a:cubicBezTo>
              </a:path>
            </a:pathLst>
          </a:cu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Szabadkézi sokszög: alakzat 82">
            <a:extLst>
              <a:ext uri="{FF2B5EF4-FFF2-40B4-BE49-F238E27FC236}">
                <a16:creationId xmlns:a16="http://schemas.microsoft.com/office/drawing/2014/main" id="{1078C064-5279-43DF-AFFE-930291B75165}"/>
              </a:ext>
            </a:extLst>
          </p:cNvPr>
          <p:cNvSpPr/>
          <p:nvPr/>
        </p:nvSpPr>
        <p:spPr>
          <a:xfrm>
            <a:off x="972018" y="428530"/>
            <a:ext cx="649514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5142" h="405710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769273" y="3222534"/>
                  <a:pt x="6495142" y="4057106"/>
                </a:cubicBezTo>
              </a:path>
            </a:pathLst>
          </a:cu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4" name="Szabadkézi sokszög: alakzat 83">
            <a:extLst>
              <a:ext uri="{FF2B5EF4-FFF2-40B4-BE49-F238E27FC236}">
                <a16:creationId xmlns:a16="http://schemas.microsoft.com/office/drawing/2014/main" id="{A6201A0F-5681-4B55-B038-E9AD5D8038D9}"/>
              </a:ext>
            </a:extLst>
          </p:cNvPr>
          <p:cNvSpPr/>
          <p:nvPr/>
        </p:nvSpPr>
        <p:spPr>
          <a:xfrm>
            <a:off x="1330054" y="428530"/>
            <a:ext cx="636560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365602"/>
              <a:gd name="connsiteY0" fmla="*/ 0 h 4057106"/>
              <a:gd name="connsiteX1" fmla="*/ 1828800 w 6365602"/>
              <a:gd name="connsiteY1" fmla="*/ 216262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5602" h="4057106">
                <a:moveTo>
                  <a:pt x="0" y="0"/>
                </a:moveTo>
                <a:cubicBezTo>
                  <a:pt x="360438" y="743857"/>
                  <a:pt x="1124736" y="1213394"/>
                  <a:pt x="2232660" y="1888308"/>
                </a:cubicBezTo>
                <a:cubicBezTo>
                  <a:pt x="3340584" y="2563222"/>
                  <a:pt x="5043593" y="3009174"/>
                  <a:pt x="6365602" y="4057106"/>
                </a:cubicBezTo>
              </a:path>
            </a:pathLst>
          </a:cu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56" name="Csoportba foglalás 55">
            <a:extLst>
              <a:ext uri="{FF2B5EF4-FFF2-40B4-BE49-F238E27FC236}">
                <a16:creationId xmlns:a16="http://schemas.microsoft.com/office/drawing/2014/main" id="{3465EC89-2D27-45B7-8812-2BBE66F73F69}"/>
              </a:ext>
            </a:extLst>
          </p:cNvPr>
          <p:cNvGrpSpPr/>
          <p:nvPr/>
        </p:nvGrpSpPr>
        <p:grpSpPr>
          <a:xfrm rot="1384269">
            <a:off x="10670414" y="1343646"/>
            <a:ext cx="383063" cy="1680639"/>
            <a:chOff x="9805451" y="908088"/>
            <a:chExt cx="361835" cy="1801563"/>
          </a:xfrm>
        </p:grpSpPr>
        <p:sp>
          <p:nvSpPr>
            <p:cNvPr id="57" name="Téglalap 56">
              <a:extLst>
                <a:ext uri="{FF2B5EF4-FFF2-40B4-BE49-F238E27FC236}">
                  <a16:creationId xmlns:a16="http://schemas.microsoft.com/office/drawing/2014/main" id="{830B4F39-3304-4442-8BA3-F1929AFCAE19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rgbClr val="99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9" name="Egyenes összekötő 58">
              <a:extLst>
                <a:ext uri="{FF2B5EF4-FFF2-40B4-BE49-F238E27FC236}">
                  <a16:creationId xmlns:a16="http://schemas.microsoft.com/office/drawing/2014/main" id="{BA72D977-0D40-4E54-BC8D-A3AA2363821C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gyenes összekötő 79">
              <a:extLst>
                <a:ext uri="{FF2B5EF4-FFF2-40B4-BE49-F238E27FC236}">
                  <a16:creationId xmlns:a16="http://schemas.microsoft.com/office/drawing/2014/main" id="{BB8F65A5-D9E9-48DF-AFC3-16F905798755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zövegdoboz 84">
            <a:extLst>
              <a:ext uri="{FF2B5EF4-FFF2-40B4-BE49-F238E27FC236}">
                <a16:creationId xmlns:a16="http://schemas.microsoft.com/office/drawing/2014/main" id="{36C1C12C-4B0E-4470-89DA-F0687D90C16B}"/>
              </a:ext>
            </a:extLst>
          </p:cNvPr>
          <p:cNvSpPr txBox="1"/>
          <p:nvPr/>
        </p:nvSpPr>
        <p:spPr>
          <a:xfrm>
            <a:off x="9474974" y="2311203"/>
            <a:ext cx="960767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10 K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2" name="Szabadkézi sokszög: alakzat 1">
            <a:extLst>
              <a:ext uri="{FF2B5EF4-FFF2-40B4-BE49-F238E27FC236}">
                <a16:creationId xmlns:a16="http://schemas.microsoft.com/office/drawing/2014/main" id="{114096A2-996C-454F-A624-FFCADACB61FC}"/>
              </a:ext>
            </a:extLst>
          </p:cNvPr>
          <p:cNvSpPr/>
          <p:nvPr/>
        </p:nvSpPr>
        <p:spPr>
          <a:xfrm>
            <a:off x="9500737" y="3183038"/>
            <a:ext cx="1043800" cy="1053296"/>
          </a:xfrm>
          <a:custGeom>
            <a:avLst/>
            <a:gdLst>
              <a:gd name="connsiteX0" fmla="*/ 2078 w 1043800"/>
              <a:gd name="connsiteY0" fmla="*/ 1053296 h 1053296"/>
              <a:gd name="connsiteX1" fmla="*/ 164124 w 1043800"/>
              <a:gd name="connsiteY1" fmla="*/ 428263 h 1053296"/>
              <a:gd name="connsiteX2" fmla="*/ 1043800 w 1043800"/>
              <a:gd name="connsiteY2" fmla="*/ 0 h 105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3800" h="1053296">
                <a:moveTo>
                  <a:pt x="2078" y="1053296"/>
                </a:moveTo>
                <a:cubicBezTo>
                  <a:pt x="-3709" y="828554"/>
                  <a:pt x="-9496" y="603812"/>
                  <a:pt x="164124" y="428263"/>
                </a:cubicBezTo>
                <a:cubicBezTo>
                  <a:pt x="337744" y="252714"/>
                  <a:pt x="690772" y="126357"/>
                  <a:pt x="1043800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abadkézi sokszög: alakzat 2">
            <a:extLst>
              <a:ext uri="{FF2B5EF4-FFF2-40B4-BE49-F238E27FC236}">
                <a16:creationId xmlns:a16="http://schemas.microsoft.com/office/drawing/2014/main" id="{EBE9924C-7339-45E4-A19E-C100510361FF}"/>
              </a:ext>
            </a:extLst>
          </p:cNvPr>
          <p:cNvSpPr/>
          <p:nvPr/>
        </p:nvSpPr>
        <p:spPr>
          <a:xfrm>
            <a:off x="10509813" y="1678329"/>
            <a:ext cx="1180617" cy="2511706"/>
          </a:xfrm>
          <a:custGeom>
            <a:avLst/>
            <a:gdLst>
              <a:gd name="connsiteX0" fmla="*/ 0 w 1180617"/>
              <a:gd name="connsiteY0" fmla="*/ 2511706 h 2511706"/>
              <a:gd name="connsiteX1" fmla="*/ 937549 w 1180617"/>
              <a:gd name="connsiteY1" fmla="*/ 1724628 h 2511706"/>
              <a:gd name="connsiteX2" fmla="*/ 1180617 w 1180617"/>
              <a:gd name="connsiteY2" fmla="*/ 0 h 251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0617" h="2511706">
                <a:moveTo>
                  <a:pt x="0" y="2511706"/>
                </a:moveTo>
                <a:cubicBezTo>
                  <a:pt x="370390" y="2327476"/>
                  <a:pt x="740780" y="2143246"/>
                  <a:pt x="937549" y="1724628"/>
                </a:cubicBezTo>
                <a:cubicBezTo>
                  <a:pt x="1134318" y="1306010"/>
                  <a:pt x="1157467" y="653005"/>
                  <a:pt x="1180617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2A9E5132-BC5C-4EF7-98F1-3D7B257A7D91}"/>
              </a:ext>
            </a:extLst>
          </p:cNvPr>
          <p:cNvSpPr/>
          <p:nvPr/>
        </p:nvSpPr>
        <p:spPr>
          <a:xfrm>
            <a:off x="2534856" y="3829480"/>
            <a:ext cx="7488820" cy="1263381"/>
          </a:xfrm>
          <a:custGeom>
            <a:avLst/>
            <a:gdLst>
              <a:gd name="connsiteX0" fmla="*/ 7488820 w 7488820"/>
              <a:gd name="connsiteY0" fmla="*/ 360555 h 1263381"/>
              <a:gd name="connsiteX1" fmla="*/ 6007260 w 7488820"/>
              <a:gd name="connsiteY1" fmla="*/ 24890 h 1263381"/>
              <a:gd name="connsiteX2" fmla="*/ 1932972 w 7488820"/>
              <a:gd name="connsiteY2" fmla="*/ 163786 h 1263381"/>
              <a:gd name="connsiteX3" fmla="*/ 0 w 7488820"/>
              <a:gd name="connsiteY3" fmla="*/ 1263381 h 126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8820" h="1263381">
                <a:moveTo>
                  <a:pt x="7488820" y="360555"/>
                </a:moveTo>
                <a:cubicBezTo>
                  <a:pt x="7211027" y="209120"/>
                  <a:pt x="6933235" y="57685"/>
                  <a:pt x="6007260" y="24890"/>
                </a:cubicBezTo>
                <a:cubicBezTo>
                  <a:pt x="5081285" y="-7905"/>
                  <a:pt x="2934182" y="-42629"/>
                  <a:pt x="1932972" y="163786"/>
                </a:cubicBezTo>
                <a:cubicBezTo>
                  <a:pt x="931762" y="370201"/>
                  <a:pt x="465881" y="816791"/>
                  <a:pt x="0" y="1263381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6" name="Folyamatábra: Késleltetés 85">
            <a:extLst>
              <a:ext uri="{FF2B5EF4-FFF2-40B4-BE49-F238E27FC236}">
                <a16:creationId xmlns:a16="http://schemas.microsoft.com/office/drawing/2014/main" id="{10E8BFE9-2EB9-4E20-BB07-351847B8AE58}"/>
              </a:ext>
            </a:extLst>
          </p:cNvPr>
          <p:cNvSpPr/>
          <p:nvPr/>
        </p:nvSpPr>
        <p:spPr>
          <a:xfrm rot="5400000">
            <a:off x="7229617" y="5258846"/>
            <a:ext cx="651510" cy="409290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7" name="Téglalap: lekerekített 86">
            <a:extLst>
              <a:ext uri="{FF2B5EF4-FFF2-40B4-BE49-F238E27FC236}">
                <a16:creationId xmlns:a16="http://schemas.microsoft.com/office/drawing/2014/main" id="{E071A820-517C-402D-91AB-62E13C98C54F}"/>
              </a:ext>
            </a:extLst>
          </p:cNvPr>
          <p:cNvSpPr/>
          <p:nvPr/>
        </p:nvSpPr>
        <p:spPr>
          <a:xfrm>
            <a:off x="9823710" y="5096903"/>
            <a:ext cx="433745" cy="1233364"/>
          </a:xfrm>
          <a:prstGeom prst="roundRect">
            <a:avLst>
              <a:gd name="adj" fmla="val 20013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A115D866-F04B-423E-AE6B-455B4A4A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https://github.com/symat/arduino_</a:t>
            </a:r>
            <a:r>
              <a:rPr lang="hu-HU" dirty="0">
                <a:solidFill>
                  <a:schemeClr val="tx1"/>
                </a:solidFill>
              </a:rPr>
              <a:t>RADAR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49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églalap 105">
            <a:extLst>
              <a:ext uri="{FF2B5EF4-FFF2-40B4-BE49-F238E27FC236}">
                <a16:creationId xmlns:a16="http://schemas.microsoft.com/office/drawing/2014/main" id="{5D06C753-6291-46AC-B1DE-C55E70B16A3C}"/>
              </a:ext>
            </a:extLst>
          </p:cNvPr>
          <p:cNvSpPr/>
          <p:nvPr/>
        </p:nvSpPr>
        <p:spPr>
          <a:xfrm>
            <a:off x="1" y="6202017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5369" b="9351"/>
          <a:stretch/>
        </p:blipFill>
        <p:spPr bwMode="auto">
          <a:xfrm>
            <a:off x="5347256" y="952275"/>
            <a:ext cx="6516170" cy="48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962609E-355B-493F-8246-F0A659273949}"/>
              </a:ext>
            </a:extLst>
          </p:cNvPr>
          <p:cNvSpPr/>
          <p:nvPr/>
        </p:nvSpPr>
        <p:spPr>
          <a:xfrm>
            <a:off x="6824774" y="4737302"/>
            <a:ext cx="14478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82089CBC-3945-4BF0-8E9B-E7A331234C04}"/>
              </a:ext>
            </a:extLst>
          </p:cNvPr>
          <p:cNvSpPr/>
          <p:nvPr/>
        </p:nvSpPr>
        <p:spPr>
          <a:xfrm>
            <a:off x="7019084" y="4797613"/>
            <a:ext cx="1059180" cy="34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4EBA4AC-4F6E-48AB-A0C6-83D15BBA7503}"/>
              </a:ext>
            </a:extLst>
          </p:cNvPr>
          <p:cNvGrpSpPr/>
          <p:nvPr/>
        </p:nvGrpSpPr>
        <p:grpSpPr>
          <a:xfrm>
            <a:off x="7098142" y="4978906"/>
            <a:ext cx="901065" cy="333375"/>
            <a:chOff x="7096125" y="5687999"/>
            <a:chExt cx="901065" cy="333375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17B7C0-2CD8-46EF-9726-93FD58B23814}"/>
                </a:ext>
              </a:extLst>
            </p:cNvPr>
            <p:cNvSpPr/>
            <p:nvPr/>
          </p:nvSpPr>
          <p:spPr>
            <a:xfrm>
              <a:off x="709612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Téglalap 50">
              <a:extLst>
                <a:ext uri="{FF2B5EF4-FFF2-40B4-BE49-F238E27FC236}">
                  <a16:creationId xmlns:a16="http://schemas.microsoft.com/office/drawing/2014/main" id="{73C44B22-6508-4602-9F99-347A52337ED4}"/>
                </a:ext>
              </a:extLst>
            </p:cNvPr>
            <p:cNvSpPr/>
            <p:nvPr/>
          </p:nvSpPr>
          <p:spPr>
            <a:xfrm>
              <a:off x="734568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Téglalap 51">
              <a:extLst>
                <a:ext uri="{FF2B5EF4-FFF2-40B4-BE49-F238E27FC236}">
                  <a16:creationId xmlns:a16="http://schemas.microsoft.com/office/drawing/2014/main" id="{F965D388-C92D-493F-A423-BF9960D6F9B1}"/>
                </a:ext>
              </a:extLst>
            </p:cNvPr>
            <p:cNvSpPr/>
            <p:nvPr/>
          </p:nvSpPr>
          <p:spPr>
            <a:xfrm>
              <a:off x="759523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Téglalap 52">
              <a:extLst>
                <a:ext uri="{FF2B5EF4-FFF2-40B4-BE49-F238E27FC236}">
                  <a16:creationId xmlns:a16="http://schemas.microsoft.com/office/drawing/2014/main" id="{79E94AAC-2CC7-4064-8DC3-F5E95675464D}"/>
                </a:ext>
              </a:extLst>
            </p:cNvPr>
            <p:cNvSpPr/>
            <p:nvPr/>
          </p:nvSpPr>
          <p:spPr>
            <a:xfrm>
              <a:off x="784479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25" name="Téglalap 24">
            <a:extLst>
              <a:ext uri="{FF2B5EF4-FFF2-40B4-BE49-F238E27FC236}">
                <a16:creationId xmlns:a16="http://schemas.microsoft.com/office/drawing/2014/main" id="{3610BF3A-DC91-4526-91E8-FEFD50553B95}"/>
              </a:ext>
            </a:extLst>
          </p:cNvPr>
          <p:cNvSpPr/>
          <p:nvPr/>
        </p:nvSpPr>
        <p:spPr>
          <a:xfrm>
            <a:off x="9348739" y="4941026"/>
            <a:ext cx="1343866" cy="139324"/>
          </a:xfrm>
          <a:prstGeom prst="rect">
            <a:avLst/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B1FDF94-BDB1-4F1D-B6BB-804F318F9E20}"/>
              </a:ext>
            </a:extLst>
          </p:cNvPr>
          <p:cNvGrpSpPr/>
          <p:nvPr/>
        </p:nvGrpSpPr>
        <p:grpSpPr>
          <a:xfrm>
            <a:off x="9429733" y="5010688"/>
            <a:ext cx="1181878" cy="333375"/>
            <a:chOff x="9429733" y="5010688"/>
            <a:chExt cx="1181878" cy="333375"/>
          </a:xfrm>
        </p:grpSpPr>
        <p:sp>
          <p:nvSpPr>
            <p:cNvPr id="26" name="Téglalap 25">
              <a:extLst>
                <a:ext uri="{FF2B5EF4-FFF2-40B4-BE49-F238E27FC236}">
                  <a16:creationId xmlns:a16="http://schemas.microsoft.com/office/drawing/2014/main" id="{10779D22-FAAA-4D50-ADB3-6AAF7B7BEF13}"/>
                </a:ext>
              </a:extLst>
            </p:cNvPr>
            <p:cNvSpPr/>
            <p:nvPr/>
          </p:nvSpPr>
          <p:spPr>
            <a:xfrm>
              <a:off x="9429733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7ADF06C7-68CC-48D9-BBBB-0C3CCA20303B}"/>
                </a:ext>
              </a:extLst>
            </p:cNvPr>
            <p:cNvSpPr/>
            <p:nvPr/>
          </p:nvSpPr>
          <p:spPr>
            <a:xfrm>
              <a:off x="9944472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Téglalap 28">
              <a:extLst>
                <a:ext uri="{FF2B5EF4-FFF2-40B4-BE49-F238E27FC236}">
                  <a16:creationId xmlns:a16="http://schemas.microsoft.com/office/drawing/2014/main" id="{3FFF8391-2859-4B49-8D30-C6E0CE463833}"/>
                </a:ext>
              </a:extLst>
            </p:cNvPr>
            <p:cNvSpPr/>
            <p:nvPr/>
          </p:nvSpPr>
          <p:spPr>
            <a:xfrm>
              <a:off x="10459211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0" name="Téglalap 29">
            <a:extLst>
              <a:ext uri="{FF2B5EF4-FFF2-40B4-BE49-F238E27FC236}">
                <a16:creationId xmlns:a16="http://schemas.microsoft.com/office/drawing/2014/main" id="{08AFFA06-1B0D-4F1F-B534-865710A69909}"/>
              </a:ext>
            </a:extLst>
          </p:cNvPr>
          <p:cNvSpPr/>
          <p:nvPr/>
        </p:nvSpPr>
        <p:spPr>
          <a:xfrm>
            <a:off x="9449631" y="4278763"/>
            <a:ext cx="1142082" cy="662671"/>
          </a:xfrm>
          <a:prstGeom prst="rect">
            <a:avLst/>
          </a:prstGeom>
          <a:solidFill>
            <a:srgbClr val="FF99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7E362D1B-E581-4F81-9940-CFF580F81EB9}"/>
              </a:ext>
            </a:extLst>
          </p:cNvPr>
          <p:cNvGrpSpPr/>
          <p:nvPr/>
        </p:nvGrpSpPr>
        <p:grpSpPr>
          <a:xfrm>
            <a:off x="36244" y="3124981"/>
            <a:ext cx="5194996" cy="2526030"/>
            <a:chOff x="215269" y="2943843"/>
            <a:chExt cx="5194996" cy="2526030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7501A39-7C9D-4998-9D54-3FEA056653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2" t="66890" r="3832" b="5715"/>
            <a:stretch/>
          </p:blipFill>
          <p:spPr bwMode="auto">
            <a:xfrm>
              <a:off x="217487" y="2943843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Google Shape;153;p21">
              <a:extLst>
                <a:ext uri="{FF2B5EF4-FFF2-40B4-BE49-F238E27FC236}">
                  <a16:creationId xmlns:a16="http://schemas.microsoft.com/office/drawing/2014/main" id="{34DC9E7D-EA74-4341-BFCA-312C0B395057}"/>
                </a:ext>
              </a:extLst>
            </p:cNvPr>
            <p:cNvSpPr/>
            <p:nvPr/>
          </p:nvSpPr>
          <p:spPr>
            <a:xfrm>
              <a:off x="215269" y="4737302"/>
              <a:ext cx="4629151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4;p21">
              <a:extLst>
                <a:ext uri="{FF2B5EF4-FFF2-40B4-BE49-F238E27FC236}">
                  <a16:creationId xmlns:a16="http://schemas.microsoft.com/office/drawing/2014/main" id="{0761B3AE-81B3-4EA7-978E-DBD12B6081BB}"/>
                </a:ext>
              </a:extLst>
            </p:cNvPr>
            <p:cNvSpPr/>
            <p:nvPr/>
          </p:nvSpPr>
          <p:spPr>
            <a:xfrm>
              <a:off x="2608280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54;p21">
              <a:extLst>
                <a:ext uri="{FF2B5EF4-FFF2-40B4-BE49-F238E27FC236}">
                  <a16:creationId xmlns:a16="http://schemas.microsoft.com/office/drawing/2014/main" id="{D89322B4-04DE-485C-AC7C-69C9EFC12201}"/>
                </a:ext>
              </a:extLst>
            </p:cNvPr>
            <p:cNvSpPr/>
            <p:nvPr/>
          </p:nvSpPr>
          <p:spPr>
            <a:xfrm>
              <a:off x="2984011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54;p21">
              <a:extLst>
                <a:ext uri="{FF2B5EF4-FFF2-40B4-BE49-F238E27FC236}">
                  <a16:creationId xmlns:a16="http://schemas.microsoft.com/office/drawing/2014/main" id="{86982AE7-4ED6-44E6-82F9-49B39714B088}"/>
                </a:ext>
              </a:extLst>
            </p:cNvPr>
            <p:cNvSpPr/>
            <p:nvPr/>
          </p:nvSpPr>
          <p:spPr>
            <a:xfrm>
              <a:off x="3359742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54;p21">
              <a:extLst>
                <a:ext uri="{FF2B5EF4-FFF2-40B4-BE49-F238E27FC236}">
                  <a16:creationId xmlns:a16="http://schemas.microsoft.com/office/drawing/2014/main" id="{509A7254-C7B5-41B1-A4AC-BA5FF7362EA5}"/>
                </a:ext>
              </a:extLst>
            </p:cNvPr>
            <p:cNvSpPr/>
            <p:nvPr/>
          </p:nvSpPr>
          <p:spPr>
            <a:xfrm>
              <a:off x="3735473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54;p21">
              <a:extLst>
                <a:ext uri="{FF2B5EF4-FFF2-40B4-BE49-F238E27FC236}">
                  <a16:creationId xmlns:a16="http://schemas.microsoft.com/office/drawing/2014/main" id="{527BC6D7-1D0D-41AE-AF72-CBED2635FCDE}"/>
                </a:ext>
              </a:extLst>
            </p:cNvPr>
            <p:cNvSpPr/>
            <p:nvPr/>
          </p:nvSpPr>
          <p:spPr>
            <a:xfrm>
              <a:off x="4111204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54;p21">
              <a:extLst>
                <a:ext uri="{FF2B5EF4-FFF2-40B4-BE49-F238E27FC236}">
                  <a16:creationId xmlns:a16="http://schemas.microsoft.com/office/drawing/2014/main" id="{3CF154DC-6B18-4950-98FD-137D4DB50E8B}"/>
                </a:ext>
              </a:extLst>
            </p:cNvPr>
            <p:cNvSpPr/>
            <p:nvPr/>
          </p:nvSpPr>
          <p:spPr>
            <a:xfrm>
              <a:off x="4486935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54;p21">
              <a:extLst>
                <a:ext uri="{FF2B5EF4-FFF2-40B4-BE49-F238E27FC236}">
                  <a16:creationId xmlns:a16="http://schemas.microsoft.com/office/drawing/2014/main" id="{A034B2D7-7EB2-42D4-81AF-AD5937E37182}"/>
                </a:ext>
              </a:extLst>
            </p:cNvPr>
            <p:cNvSpPr/>
            <p:nvPr/>
          </p:nvSpPr>
          <p:spPr>
            <a:xfrm>
              <a:off x="365876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54;p21">
              <a:extLst>
                <a:ext uri="{FF2B5EF4-FFF2-40B4-BE49-F238E27FC236}">
                  <a16:creationId xmlns:a16="http://schemas.microsoft.com/office/drawing/2014/main" id="{D16EDEE7-7701-43DB-B436-3C6BF7E0041E}"/>
                </a:ext>
              </a:extLst>
            </p:cNvPr>
            <p:cNvSpPr/>
            <p:nvPr/>
          </p:nvSpPr>
          <p:spPr>
            <a:xfrm>
              <a:off x="743102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54;p21">
              <a:extLst>
                <a:ext uri="{FF2B5EF4-FFF2-40B4-BE49-F238E27FC236}">
                  <a16:creationId xmlns:a16="http://schemas.microsoft.com/office/drawing/2014/main" id="{ED4886B6-F7E6-4AC6-B985-801D38B51DE6}"/>
                </a:ext>
              </a:extLst>
            </p:cNvPr>
            <p:cNvSpPr/>
            <p:nvPr/>
          </p:nvSpPr>
          <p:spPr>
            <a:xfrm>
              <a:off x="1120328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54;p21">
              <a:extLst>
                <a:ext uri="{FF2B5EF4-FFF2-40B4-BE49-F238E27FC236}">
                  <a16:creationId xmlns:a16="http://schemas.microsoft.com/office/drawing/2014/main" id="{713A7146-7FF9-48D3-8C7A-0F85E9AA019F}"/>
                </a:ext>
              </a:extLst>
            </p:cNvPr>
            <p:cNvSpPr/>
            <p:nvPr/>
          </p:nvSpPr>
          <p:spPr>
            <a:xfrm>
              <a:off x="1497554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54;p21">
              <a:extLst>
                <a:ext uri="{FF2B5EF4-FFF2-40B4-BE49-F238E27FC236}">
                  <a16:creationId xmlns:a16="http://schemas.microsoft.com/office/drawing/2014/main" id="{A5610309-A180-47CB-829D-19B2FF27CCCE}"/>
                </a:ext>
              </a:extLst>
            </p:cNvPr>
            <p:cNvSpPr/>
            <p:nvPr/>
          </p:nvSpPr>
          <p:spPr>
            <a:xfrm>
              <a:off x="1874780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C2B3B70C-E816-490D-B259-1E8D87364DE9}"/>
              </a:ext>
            </a:extLst>
          </p:cNvPr>
          <p:cNvGrpSpPr/>
          <p:nvPr/>
        </p:nvGrpSpPr>
        <p:grpSpPr>
          <a:xfrm>
            <a:off x="92628" y="18793"/>
            <a:ext cx="5220806" cy="2526030"/>
            <a:chOff x="126450" y="0"/>
            <a:chExt cx="5220806" cy="252603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4B717672-AE99-46EF-9B2F-5A8A407EF7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4" t="6198" r="7450" b="66407"/>
            <a:stretch/>
          </p:blipFill>
          <p:spPr bwMode="auto">
            <a:xfrm>
              <a:off x="154478" y="0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Google Shape;153;p21">
              <a:extLst>
                <a:ext uri="{FF2B5EF4-FFF2-40B4-BE49-F238E27FC236}">
                  <a16:creationId xmlns:a16="http://schemas.microsoft.com/office/drawing/2014/main" id="{D3C935B0-1F70-48C8-BC2B-09F013E908EC}"/>
                </a:ext>
              </a:extLst>
            </p:cNvPr>
            <p:cNvSpPr/>
            <p:nvPr/>
          </p:nvSpPr>
          <p:spPr>
            <a:xfrm>
              <a:off x="126450" y="229066"/>
              <a:ext cx="5108003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;p21">
              <a:extLst>
                <a:ext uri="{FF2B5EF4-FFF2-40B4-BE49-F238E27FC236}">
                  <a16:creationId xmlns:a16="http://schemas.microsoft.com/office/drawing/2014/main" id="{48556266-83D3-4A86-9316-AEA86A6677BD}"/>
                </a:ext>
              </a:extLst>
            </p:cNvPr>
            <p:cNvSpPr/>
            <p:nvPr/>
          </p:nvSpPr>
          <p:spPr>
            <a:xfrm>
              <a:off x="29859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54;p21">
              <a:extLst>
                <a:ext uri="{FF2B5EF4-FFF2-40B4-BE49-F238E27FC236}">
                  <a16:creationId xmlns:a16="http://schemas.microsoft.com/office/drawing/2014/main" id="{AE0329EF-9FA2-47B4-9F4C-A9BA2A3CB652}"/>
                </a:ext>
              </a:extLst>
            </p:cNvPr>
            <p:cNvSpPr/>
            <p:nvPr/>
          </p:nvSpPr>
          <p:spPr>
            <a:xfrm>
              <a:off x="336246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54;p21">
              <a:extLst>
                <a:ext uri="{FF2B5EF4-FFF2-40B4-BE49-F238E27FC236}">
                  <a16:creationId xmlns:a16="http://schemas.microsoft.com/office/drawing/2014/main" id="{0FB85D12-9001-4B97-B674-C000081063D2}"/>
                </a:ext>
              </a:extLst>
            </p:cNvPr>
            <p:cNvSpPr/>
            <p:nvPr/>
          </p:nvSpPr>
          <p:spPr>
            <a:xfrm>
              <a:off x="373898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54;p21">
              <a:extLst>
                <a:ext uri="{FF2B5EF4-FFF2-40B4-BE49-F238E27FC236}">
                  <a16:creationId xmlns:a16="http://schemas.microsoft.com/office/drawing/2014/main" id="{4AAAE9CC-F53A-4DCC-8393-04D3A041AB22}"/>
                </a:ext>
              </a:extLst>
            </p:cNvPr>
            <p:cNvSpPr/>
            <p:nvPr/>
          </p:nvSpPr>
          <p:spPr>
            <a:xfrm>
              <a:off x="411549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54;p21">
              <a:extLst>
                <a:ext uri="{FF2B5EF4-FFF2-40B4-BE49-F238E27FC236}">
                  <a16:creationId xmlns:a16="http://schemas.microsoft.com/office/drawing/2014/main" id="{5B18745C-27C8-46D8-B688-B44A7F9BDB57}"/>
                </a:ext>
              </a:extLst>
            </p:cNvPr>
            <p:cNvSpPr/>
            <p:nvPr/>
          </p:nvSpPr>
          <p:spPr>
            <a:xfrm>
              <a:off x="449201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54;p21">
              <a:extLst>
                <a:ext uri="{FF2B5EF4-FFF2-40B4-BE49-F238E27FC236}">
                  <a16:creationId xmlns:a16="http://schemas.microsoft.com/office/drawing/2014/main" id="{0842D86D-9122-4C10-BD8C-309D987153F6}"/>
                </a:ext>
              </a:extLst>
            </p:cNvPr>
            <p:cNvSpPr/>
            <p:nvPr/>
          </p:nvSpPr>
          <p:spPr>
            <a:xfrm>
              <a:off x="4868532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54;p21">
              <a:extLst>
                <a:ext uri="{FF2B5EF4-FFF2-40B4-BE49-F238E27FC236}">
                  <a16:creationId xmlns:a16="http://schemas.microsoft.com/office/drawing/2014/main" id="{A75FBD25-5319-4C79-B9B8-CB3091B1EFCD}"/>
                </a:ext>
              </a:extLst>
            </p:cNvPr>
            <p:cNvSpPr/>
            <p:nvPr/>
          </p:nvSpPr>
          <p:spPr>
            <a:xfrm>
              <a:off x="126450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54;p21">
              <a:extLst>
                <a:ext uri="{FF2B5EF4-FFF2-40B4-BE49-F238E27FC236}">
                  <a16:creationId xmlns:a16="http://schemas.microsoft.com/office/drawing/2014/main" id="{54E414B6-0BAF-436B-82BB-8051A82D8E60}"/>
                </a:ext>
              </a:extLst>
            </p:cNvPr>
            <p:cNvSpPr/>
            <p:nvPr/>
          </p:nvSpPr>
          <p:spPr>
            <a:xfrm>
              <a:off x="503676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54;p21">
              <a:extLst>
                <a:ext uri="{FF2B5EF4-FFF2-40B4-BE49-F238E27FC236}">
                  <a16:creationId xmlns:a16="http://schemas.microsoft.com/office/drawing/2014/main" id="{77379ABF-BD46-43B0-A5C6-36F7461B96BE}"/>
                </a:ext>
              </a:extLst>
            </p:cNvPr>
            <p:cNvSpPr/>
            <p:nvPr/>
          </p:nvSpPr>
          <p:spPr>
            <a:xfrm>
              <a:off x="880902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54;p21">
              <a:extLst>
                <a:ext uri="{FF2B5EF4-FFF2-40B4-BE49-F238E27FC236}">
                  <a16:creationId xmlns:a16="http://schemas.microsoft.com/office/drawing/2014/main" id="{1B0E54C2-ABC7-429B-8674-8BDADA01D5C2}"/>
                </a:ext>
              </a:extLst>
            </p:cNvPr>
            <p:cNvSpPr/>
            <p:nvPr/>
          </p:nvSpPr>
          <p:spPr>
            <a:xfrm>
              <a:off x="1258128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54;p21">
              <a:extLst>
                <a:ext uri="{FF2B5EF4-FFF2-40B4-BE49-F238E27FC236}">
                  <a16:creationId xmlns:a16="http://schemas.microsoft.com/office/drawing/2014/main" id="{C978AF99-BB5B-4F0F-801D-63806F90E2A7}"/>
                </a:ext>
              </a:extLst>
            </p:cNvPr>
            <p:cNvSpPr/>
            <p:nvPr/>
          </p:nvSpPr>
          <p:spPr>
            <a:xfrm>
              <a:off x="16353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54;p21">
              <a:extLst>
                <a:ext uri="{FF2B5EF4-FFF2-40B4-BE49-F238E27FC236}">
                  <a16:creationId xmlns:a16="http://schemas.microsoft.com/office/drawing/2014/main" id="{680729F9-4251-4938-9565-DCE99E0C665F}"/>
                </a:ext>
              </a:extLst>
            </p:cNvPr>
            <p:cNvSpPr/>
            <p:nvPr/>
          </p:nvSpPr>
          <p:spPr>
            <a:xfrm>
              <a:off x="223292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54;p21">
              <a:extLst>
                <a:ext uri="{FF2B5EF4-FFF2-40B4-BE49-F238E27FC236}">
                  <a16:creationId xmlns:a16="http://schemas.microsoft.com/office/drawing/2014/main" id="{CA1E9AF9-7CBF-4701-A855-80D442603B24}"/>
                </a:ext>
              </a:extLst>
            </p:cNvPr>
            <p:cNvSpPr/>
            <p:nvPr/>
          </p:nvSpPr>
          <p:spPr>
            <a:xfrm>
              <a:off x="260943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01BFEFA6-F804-46A2-B4D0-6CF97878AF1B}"/>
              </a:ext>
            </a:extLst>
          </p:cNvPr>
          <p:cNvSpPr/>
          <p:nvPr/>
        </p:nvSpPr>
        <p:spPr>
          <a:xfrm>
            <a:off x="678426" y="1415845"/>
            <a:ext cx="5362759" cy="3687097"/>
          </a:xfrm>
          <a:custGeom>
            <a:avLst/>
            <a:gdLst>
              <a:gd name="connsiteX0" fmla="*/ 0 w 5309419"/>
              <a:gd name="connsiteY0" fmla="*/ 3687097 h 3687097"/>
              <a:gd name="connsiteX1" fmla="*/ 2005780 w 5309419"/>
              <a:gd name="connsiteY1" fmla="*/ 1769807 h 3687097"/>
              <a:gd name="connsiteX2" fmla="*/ 5309419 w 5309419"/>
              <a:gd name="connsiteY2" fmla="*/ 0 h 3687097"/>
              <a:gd name="connsiteX0" fmla="*/ 0 w 5362759"/>
              <a:gd name="connsiteY0" fmla="*/ 3687097 h 3687097"/>
              <a:gd name="connsiteX1" fmla="*/ 2005780 w 5362759"/>
              <a:gd name="connsiteY1" fmla="*/ 1769807 h 3687097"/>
              <a:gd name="connsiteX2" fmla="*/ 5362759 w 5362759"/>
              <a:gd name="connsiteY2" fmla="*/ 0 h 368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759" h="3687097">
                <a:moveTo>
                  <a:pt x="0" y="3687097"/>
                </a:moveTo>
                <a:cubicBezTo>
                  <a:pt x="560438" y="3035710"/>
                  <a:pt x="1120877" y="2384323"/>
                  <a:pt x="2005780" y="1769807"/>
                </a:cubicBezTo>
                <a:cubicBezTo>
                  <a:pt x="2890683" y="1155291"/>
                  <a:pt x="4153391" y="577645"/>
                  <a:pt x="536275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BEC814E-20AD-4875-97D7-A85FC0203683}"/>
              </a:ext>
            </a:extLst>
          </p:cNvPr>
          <p:cNvSpPr/>
          <p:nvPr/>
        </p:nvSpPr>
        <p:spPr>
          <a:xfrm>
            <a:off x="1419319" y="1676400"/>
            <a:ext cx="4608102" cy="3462182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8102" h="3462182">
                <a:moveTo>
                  <a:pt x="15782" y="3441700"/>
                </a:moveTo>
                <a:cubicBezTo>
                  <a:pt x="-138735" y="3615266"/>
                  <a:pt x="887849" y="2633133"/>
                  <a:pt x="1069882" y="2476500"/>
                </a:cubicBezTo>
                <a:cubicBezTo>
                  <a:pt x="1251915" y="2319867"/>
                  <a:pt x="2045665" y="1932517"/>
                  <a:pt x="2784382" y="1358900"/>
                </a:cubicBezTo>
                <a:cubicBezTo>
                  <a:pt x="3523099" y="785283"/>
                  <a:pt x="4069410" y="392641"/>
                  <a:pt x="4608102" y="0"/>
                </a:cubicBezTo>
              </a:path>
            </a:pathLst>
          </a:cu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B5F2BA20-F179-44E7-B927-01C7235A6EE9}"/>
              </a:ext>
            </a:extLst>
          </p:cNvPr>
          <p:cNvSpPr/>
          <p:nvPr/>
        </p:nvSpPr>
        <p:spPr>
          <a:xfrm>
            <a:off x="7805345" y="1669163"/>
            <a:ext cx="435981" cy="2821516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  <a:gd name="connsiteX0" fmla="*/ 3721716 w 3721716"/>
              <a:gd name="connsiteY0" fmla="*/ 2764366 h 2825562"/>
              <a:gd name="connsiteX1" fmla="*/ 51416 w 3721716"/>
              <a:gd name="connsiteY1" fmla="*/ 2476500 h 2825562"/>
              <a:gd name="connsiteX2" fmla="*/ 1765916 w 3721716"/>
              <a:gd name="connsiteY2" fmla="*/ 1358900 h 2825562"/>
              <a:gd name="connsiteX3" fmla="*/ 3589636 w 3721716"/>
              <a:gd name="connsiteY3" fmla="*/ 0 h 2825562"/>
              <a:gd name="connsiteX0" fmla="*/ 2120524 w 2120524"/>
              <a:gd name="connsiteY0" fmla="*/ 2764366 h 2787079"/>
              <a:gd name="connsiteX1" fmla="*/ 1718357 w 2120524"/>
              <a:gd name="connsiteY1" fmla="*/ 1833033 h 2787079"/>
              <a:gd name="connsiteX2" fmla="*/ 164724 w 2120524"/>
              <a:gd name="connsiteY2" fmla="*/ 1358900 h 2787079"/>
              <a:gd name="connsiteX3" fmla="*/ 1988444 w 2120524"/>
              <a:gd name="connsiteY3" fmla="*/ 0 h 2787079"/>
              <a:gd name="connsiteX0" fmla="*/ 406098 w 844937"/>
              <a:gd name="connsiteY0" fmla="*/ 2764366 h 2788732"/>
              <a:gd name="connsiteX1" fmla="*/ 3931 w 844937"/>
              <a:gd name="connsiteY1" fmla="*/ 1833033 h 2788732"/>
              <a:gd name="connsiteX2" fmla="*/ 651632 w 844937"/>
              <a:gd name="connsiteY2" fmla="*/ 935566 h 2788732"/>
              <a:gd name="connsiteX3" fmla="*/ 274018 w 844937"/>
              <a:gd name="connsiteY3" fmla="*/ 0 h 2788732"/>
              <a:gd name="connsiteX0" fmla="*/ 406098 w 651632"/>
              <a:gd name="connsiteY0" fmla="*/ 2764366 h 2788732"/>
              <a:gd name="connsiteX1" fmla="*/ 3931 w 651632"/>
              <a:gd name="connsiteY1" fmla="*/ 1833033 h 2788732"/>
              <a:gd name="connsiteX2" fmla="*/ 651632 w 651632"/>
              <a:gd name="connsiteY2" fmla="*/ 935566 h 2788732"/>
              <a:gd name="connsiteX3" fmla="*/ 274018 w 651632"/>
              <a:gd name="connsiteY3" fmla="*/ 0 h 2788732"/>
              <a:gd name="connsiteX0" fmla="*/ 406098 w 653430"/>
              <a:gd name="connsiteY0" fmla="*/ 2764366 h 2788732"/>
              <a:gd name="connsiteX1" fmla="*/ 3931 w 653430"/>
              <a:gd name="connsiteY1" fmla="*/ 1833033 h 2788732"/>
              <a:gd name="connsiteX2" fmla="*/ 651632 w 653430"/>
              <a:gd name="connsiteY2" fmla="*/ 935566 h 2788732"/>
              <a:gd name="connsiteX3" fmla="*/ 274018 w 653430"/>
              <a:gd name="connsiteY3" fmla="*/ 0 h 2788732"/>
              <a:gd name="connsiteX0" fmla="*/ 402199 w 402199"/>
              <a:gd name="connsiteY0" fmla="*/ 2764366 h 2788453"/>
              <a:gd name="connsiteX1" fmla="*/ 32 w 402199"/>
              <a:gd name="connsiteY1" fmla="*/ 1833033 h 2788453"/>
              <a:gd name="connsiteX2" fmla="*/ 376800 w 402199"/>
              <a:gd name="connsiteY2" fmla="*/ 1003299 h 2788453"/>
              <a:gd name="connsiteX3" fmla="*/ 270119 w 402199"/>
              <a:gd name="connsiteY3" fmla="*/ 0 h 2788453"/>
              <a:gd name="connsiteX0" fmla="*/ 402199 w 411744"/>
              <a:gd name="connsiteY0" fmla="*/ 2764366 h 2788453"/>
              <a:gd name="connsiteX1" fmla="*/ 32 w 411744"/>
              <a:gd name="connsiteY1" fmla="*/ 1833033 h 2788453"/>
              <a:gd name="connsiteX2" fmla="*/ 376800 w 411744"/>
              <a:gd name="connsiteY2" fmla="*/ 1003299 h 2788453"/>
              <a:gd name="connsiteX3" fmla="*/ 270119 w 411744"/>
              <a:gd name="connsiteY3" fmla="*/ 0 h 2788453"/>
              <a:gd name="connsiteX0" fmla="*/ 312641 w 570906"/>
              <a:gd name="connsiteY0" fmla="*/ 2764366 h 2784802"/>
              <a:gd name="connsiteX1" fmla="*/ 570874 w 570906"/>
              <a:gd name="connsiteY1" fmla="*/ 1663700 h 2784802"/>
              <a:gd name="connsiteX2" fmla="*/ 287242 w 570906"/>
              <a:gd name="connsiteY2" fmla="*/ 1003299 h 2784802"/>
              <a:gd name="connsiteX3" fmla="*/ 180561 w 570906"/>
              <a:gd name="connsiteY3" fmla="*/ 0 h 2784802"/>
              <a:gd name="connsiteX0" fmla="*/ 519735 w 778000"/>
              <a:gd name="connsiteY0" fmla="*/ 2747433 h 2767869"/>
              <a:gd name="connsiteX1" fmla="*/ 777968 w 778000"/>
              <a:gd name="connsiteY1" fmla="*/ 1646767 h 2767869"/>
              <a:gd name="connsiteX2" fmla="*/ 494336 w 778000"/>
              <a:gd name="connsiteY2" fmla="*/ 986366 h 2767869"/>
              <a:gd name="connsiteX3" fmla="*/ 150589 w 778000"/>
              <a:gd name="connsiteY3" fmla="*/ 0 h 2767869"/>
              <a:gd name="connsiteX0" fmla="*/ 369146 w 627411"/>
              <a:gd name="connsiteY0" fmla="*/ 2747433 h 2767869"/>
              <a:gd name="connsiteX1" fmla="*/ 627379 w 627411"/>
              <a:gd name="connsiteY1" fmla="*/ 1646767 h 2767869"/>
              <a:gd name="connsiteX2" fmla="*/ 343747 w 627411"/>
              <a:gd name="connsiteY2" fmla="*/ 986366 h 2767869"/>
              <a:gd name="connsiteX3" fmla="*/ 0 w 627411"/>
              <a:gd name="connsiteY3" fmla="*/ 0 h 2767869"/>
              <a:gd name="connsiteX0" fmla="*/ 115146 w 373411"/>
              <a:gd name="connsiteY0" fmla="*/ 2747433 h 2767869"/>
              <a:gd name="connsiteX1" fmla="*/ 373379 w 373411"/>
              <a:gd name="connsiteY1" fmla="*/ 1646767 h 2767869"/>
              <a:gd name="connsiteX2" fmla="*/ 89747 w 373411"/>
              <a:gd name="connsiteY2" fmla="*/ 986366 h 2767869"/>
              <a:gd name="connsiteX3" fmla="*/ 0 w 373411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3515"/>
              <a:gd name="connsiteY0" fmla="*/ 2747433 h 2769491"/>
              <a:gd name="connsiteX1" fmla="*/ 373379 w 373515"/>
              <a:gd name="connsiteY1" fmla="*/ 1646767 h 2769491"/>
              <a:gd name="connsiteX2" fmla="*/ 242147 w 373515"/>
              <a:gd name="connsiteY2" fmla="*/ 986366 h 2769491"/>
              <a:gd name="connsiteX3" fmla="*/ 0 w 373515"/>
              <a:gd name="connsiteY3" fmla="*/ 0 h 2769491"/>
              <a:gd name="connsiteX0" fmla="*/ 115146 w 373515"/>
              <a:gd name="connsiteY0" fmla="*/ 2747433 h 2747433"/>
              <a:gd name="connsiteX1" fmla="*/ 373379 w 373515"/>
              <a:gd name="connsiteY1" fmla="*/ 1646767 h 2747433"/>
              <a:gd name="connsiteX2" fmla="*/ 242147 w 373515"/>
              <a:gd name="connsiteY2" fmla="*/ 986366 h 2747433"/>
              <a:gd name="connsiteX3" fmla="*/ 0 w 373515"/>
              <a:gd name="connsiteY3" fmla="*/ 0 h 2747433"/>
              <a:gd name="connsiteX0" fmla="*/ 98212 w 376637"/>
              <a:gd name="connsiteY0" fmla="*/ 2815166 h 2815166"/>
              <a:gd name="connsiteX1" fmla="*/ 373379 w 376637"/>
              <a:gd name="connsiteY1" fmla="*/ 164676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6637"/>
              <a:gd name="connsiteY0" fmla="*/ 2815166 h 2815166"/>
              <a:gd name="connsiteX1" fmla="*/ 373379 w 376637"/>
              <a:gd name="connsiteY1" fmla="*/ 161501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5451"/>
              <a:gd name="connsiteY0" fmla="*/ 2815166 h 2815166"/>
              <a:gd name="connsiteX1" fmla="*/ 373379 w 375451"/>
              <a:gd name="connsiteY1" fmla="*/ 1615017 h 2815166"/>
              <a:gd name="connsiteX2" fmla="*/ 242147 w 375451"/>
              <a:gd name="connsiteY2" fmla="*/ 986366 h 2815166"/>
              <a:gd name="connsiteX3" fmla="*/ 0 w 375451"/>
              <a:gd name="connsiteY3" fmla="*/ 0 h 2815166"/>
              <a:gd name="connsiteX0" fmla="*/ 149012 w 426251"/>
              <a:gd name="connsiteY0" fmla="*/ 2821516 h 2821516"/>
              <a:gd name="connsiteX1" fmla="*/ 424179 w 426251"/>
              <a:gd name="connsiteY1" fmla="*/ 1621367 h 2821516"/>
              <a:gd name="connsiteX2" fmla="*/ 292947 w 426251"/>
              <a:gd name="connsiteY2" fmla="*/ 992716 h 2821516"/>
              <a:gd name="connsiteX3" fmla="*/ 0 w 426251"/>
              <a:gd name="connsiteY3" fmla="*/ 0 h 2821516"/>
              <a:gd name="connsiteX0" fmla="*/ 149012 w 433233"/>
              <a:gd name="connsiteY0" fmla="*/ 2821516 h 2821516"/>
              <a:gd name="connsiteX1" fmla="*/ 424179 w 433233"/>
              <a:gd name="connsiteY1" fmla="*/ 1621367 h 2821516"/>
              <a:gd name="connsiteX2" fmla="*/ 350097 w 433233"/>
              <a:gd name="connsiteY2" fmla="*/ 954616 h 2821516"/>
              <a:gd name="connsiteX3" fmla="*/ 0 w 433233"/>
              <a:gd name="connsiteY3" fmla="*/ 0 h 2821516"/>
              <a:gd name="connsiteX0" fmla="*/ 149012 w 446171"/>
              <a:gd name="connsiteY0" fmla="*/ 2821516 h 2821516"/>
              <a:gd name="connsiteX1" fmla="*/ 424179 w 446171"/>
              <a:gd name="connsiteY1" fmla="*/ 1621367 h 2821516"/>
              <a:gd name="connsiteX2" fmla="*/ 350097 w 446171"/>
              <a:gd name="connsiteY2" fmla="*/ 954616 h 2821516"/>
              <a:gd name="connsiteX3" fmla="*/ 0 w 446171"/>
              <a:gd name="connsiteY3" fmla="*/ 0 h 2821516"/>
              <a:gd name="connsiteX0" fmla="*/ 149012 w 435981"/>
              <a:gd name="connsiteY0" fmla="*/ 2821516 h 2821516"/>
              <a:gd name="connsiteX1" fmla="*/ 424179 w 435981"/>
              <a:gd name="connsiteY1" fmla="*/ 1621367 h 2821516"/>
              <a:gd name="connsiteX2" fmla="*/ 350097 w 435981"/>
              <a:gd name="connsiteY2" fmla="*/ 954616 h 2821516"/>
              <a:gd name="connsiteX3" fmla="*/ 0 w 435981"/>
              <a:gd name="connsiteY3" fmla="*/ 0 h 28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81" h="2821516">
                <a:moveTo>
                  <a:pt x="149012" y="2821516"/>
                </a:moveTo>
                <a:cubicBezTo>
                  <a:pt x="383961" y="2351615"/>
                  <a:pt x="390665" y="1932517"/>
                  <a:pt x="424179" y="1621367"/>
                </a:cubicBezTo>
                <a:cubicBezTo>
                  <a:pt x="457693" y="1310217"/>
                  <a:pt x="415713" y="1289049"/>
                  <a:pt x="350097" y="954616"/>
                </a:cubicBezTo>
                <a:cubicBezTo>
                  <a:pt x="292947" y="685798"/>
                  <a:pt x="138641" y="341841"/>
                  <a:pt x="0" y="0"/>
                </a:cubicBezTo>
              </a:path>
            </a:pathLst>
          </a:cu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abadkézi sokszög: alakzat 11">
            <a:extLst>
              <a:ext uri="{FF2B5EF4-FFF2-40B4-BE49-F238E27FC236}">
                <a16:creationId xmlns:a16="http://schemas.microsoft.com/office/drawing/2014/main" id="{C5FFEF59-D810-4AF8-A6D2-51725DE5700E}"/>
              </a:ext>
            </a:extLst>
          </p:cNvPr>
          <p:cNvSpPr/>
          <p:nvPr/>
        </p:nvSpPr>
        <p:spPr>
          <a:xfrm>
            <a:off x="553651" y="440974"/>
            <a:ext cx="6647542" cy="404948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7542" h="404948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693073" y="3618774"/>
                  <a:pt x="6647542" y="4049486"/>
                </a:cubicBezTo>
              </a:path>
            </a:pathLst>
          </a:cu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Szabadkézi sokszög: alakzat 82">
            <a:extLst>
              <a:ext uri="{FF2B5EF4-FFF2-40B4-BE49-F238E27FC236}">
                <a16:creationId xmlns:a16="http://schemas.microsoft.com/office/drawing/2014/main" id="{1078C064-5279-43DF-AFFE-930291B75165}"/>
              </a:ext>
            </a:extLst>
          </p:cNvPr>
          <p:cNvSpPr/>
          <p:nvPr/>
        </p:nvSpPr>
        <p:spPr>
          <a:xfrm>
            <a:off x="972018" y="428530"/>
            <a:ext cx="649514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5142" h="405710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769273" y="3222534"/>
                  <a:pt x="6495142" y="4057106"/>
                </a:cubicBezTo>
              </a:path>
            </a:pathLst>
          </a:cu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4" name="Szabadkézi sokszög: alakzat 83">
            <a:extLst>
              <a:ext uri="{FF2B5EF4-FFF2-40B4-BE49-F238E27FC236}">
                <a16:creationId xmlns:a16="http://schemas.microsoft.com/office/drawing/2014/main" id="{A6201A0F-5681-4B55-B038-E9AD5D8038D9}"/>
              </a:ext>
            </a:extLst>
          </p:cNvPr>
          <p:cNvSpPr/>
          <p:nvPr/>
        </p:nvSpPr>
        <p:spPr>
          <a:xfrm>
            <a:off x="1330054" y="428530"/>
            <a:ext cx="636560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365602"/>
              <a:gd name="connsiteY0" fmla="*/ 0 h 4057106"/>
              <a:gd name="connsiteX1" fmla="*/ 1828800 w 6365602"/>
              <a:gd name="connsiteY1" fmla="*/ 216262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5602" h="4057106">
                <a:moveTo>
                  <a:pt x="0" y="0"/>
                </a:moveTo>
                <a:cubicBezTo>
                  <a:pt x="360438" y="743857"/>
                  <a:pt x="1124736" y="1213394"/>
                  <a:pt x="2232660" y="1888308"/>
                </a:cubicBezTo>
                <a:cubicBezTo>
                  <a:pt x="3340584" y="2563222"/>
                  <a:pt x="5043593" y="3009174"/>
                  <a:pt x="6365602" y="4057106"/>
                </a:cubicBezTo>
              </a:path>
            </a:pathLst>
          </a:cu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56" name="Csoportba foglalás 55">
            <a:extLst>
              <a:ext uri="{FF2B5EF4-FFF2-40B4-BE49-F238E27FC236}">
                <a16:creationId xmlns:a16="http://schemas.microsoft.com/office/drawing/2014/main" id="{3465EC89-2D27-45B7-8812-2BBE66F73F69}"/>
              </a:ext>
            </a:extLst>
          </p:cNvPr>
          <p:cNvGrpSpPr/>
          <p:nvPr/>
        </p:nvGrpSpPr>
        <p:grpSpPr>
          <a:xfrm rot="1384269">
            <a:off x="10670414" y="1343646"/>
            <a:ext cx="383063" cy="1680639"/>
            <a:chOff x="9805451" y="908088"/>
            <a:chExt cx="361835" cy="1801563"/>
          </a:xfrm>
        </p:grpSpPr>
        <p:sp>
          <p:nvSpPr>
            <p:cNvPr id="57" name="Téglalap 56">
              <a:extLst>
                <a:ext uri="{FF2B5EF4-FFF2-40B4-BE49-F238E27FC236}">
                  <a16:creationId xmlns:a16="http://schemas.microsoft.com/office/drawing/2014/main" id="{830B4F39-3304-4442-8BA3-F1929AFCAE19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rgbClr val="99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9" name="Egyenes összekötő 58">
              <a:extLst>
                <a:ext uri="{FF2B5EF4-FFF2-40B4-BE49-F238E27FC236}">
                  <a16:creationId xmlns:a16="http://schemas.microsoft.com/office/drawing/2014/main" id="{BA72D977-0D40-4E54-BC8D-A3AA2363821C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gyenes összekötő 79">
              <a:extLst>
                <a:ext uri="{FF2B5EF4-FFF2-40B4-BE49-F238E27FC236}">
                  <a16:creationId xmlns:a16="http://schemas.microsoft.com/office/drawing/2014/main" id="{BB8F65A5-D9E9-48DF-AFC3-16F905798755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zövegdoboz 84">
            <a:extLst>
              <a:ext uri="{FF2B5EF4-FFF2-40B4-BE49-F238E27FC236}">
                <a16:creationId xmlns:a16="http://schemas.microsoft.com/office/drawing/2014/main" id="{36C1C12C-4B0E-4470-89DA-F0687D90C16B}"/>
              </a:ext>
            </a:extLst>
          </p:cNvPr>
          <p:cNvSpPr txBox="1"/>
          <p:nvPr/>
        </p:nvSpPr>
        <p:spPr>
          <a:xfrm>
            <a:off x="9474974" y="2311203"/>
            <a:ext cx="960767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10 K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2" name="Szabadkézi sokszög: alakzat 1">
            <a:extLst>
              <a:ext uri="{FF2B5EF4-FFF2-40B4-BE49-F238E27FC236}">
                <a16:creationId xmlns:a16="http://schemas.microsoft.com/office/drawing/2014/main" id="{114096A2-996C-454F-A624-FFCADACB61FC}"/>
              </a:ext>
            </a:extLst>
          </p:cNvPr>
          <p:cNvSpPr/>
          <p:nvPr/>
        </p:nvSpPr>
        <p:spPr>
          <a:xfrm>
            <a:off x="9500737" y="3183038"/>
            <a:ext cx="1043800" cy="1053296"/>
          </a:xfrm>
          <a:custGeom>
            <a:avLst/>
            <a:gdLst>
              <a:gd name="connsiteX0" fmla="*/ 2078 w 1043800"/>
              <a:gd name="connsiteY0" fmla="*/ 1053296 h 1053296"/>
              <a:gd name="connsiteX1" fmla="*/ 164124 w 1043800"/>
              <a:gd name="connsiteY1" fmla="*/ 428263 h 1053296"/>
              <a:gd name="connsiteX2" fmla="*/ 1043800 w 1043800"/>
              <a:gd name="connsiteY2" fmla="*/ 0 h 105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3800" h="1053296">
                <a:moveTo>
                  <a:pt x="2078" y="1053296"/>
                </a:moveTo>
                <a:cubicBezTo>
                  <a:pt x="-3709" y="828554"/>
                  <a:pt x="-9496" y="603812"/>
                  <a:pt x="164124" y="428263"/>
                </a:cubicBezTo>
                <a:cubicBezTo>
                  <a:pt x="337744" y="252714"/>
                  <a:pt x="690772" y="126357"/>
                  <a:pt x="1043800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abadkézi sokszög: alakzat 2">
            <a:extLst>
              <a:ext uri="{FF2B5EF4-FFF2-40B4-BE49-F238E27FC236}">
                <a16:creationId xmlns:a16="http://schemas.microsoft.com/office/drawing/2014/main" id="{EBE9924C-7339-45E4-A19E-C100510361FF}"/>
              </a:ext>
            </a:extLst>
          </p:cNvPr>
          <p:cNvSpPr/>
          <p:nvPr/>
        </p:nvSpPr>
        <p:spPr>
          <a:xfrm>
            <a:off x="10509813" y="1678329"/>
            <a:ext cx="1180617" cy="2511706"/>
          </a:xfrm>
          <a:custGeom>
            <a:avLst/>
            <a:gdLst>
              <a:gd name="connsiteX0" fmla="*/ 0 w 1180617"/>
              <a:gd name="connsiteY0" fmla="*/ 2511706 h 2511706"/>
              <a:gd name="connsiteX1" fmla="*/ 937549 w 1180617"/>
              <a:gd name="connsiteY1" fmla="*/ 1724628 h 2511706"/>
              <a:gd name="connsiteX2" fmla="*/ 1180617 w 1180617"/>
              <a:gd name="connsiteY2" fmla="*/ 0 h 251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0617" h="2511706">
                <a:moveTo>
                  <a:pt x="0" y="2511706"/>
                </a:moveTo>
                <a:cubicBezTo>
                  <a:pt x="370390" y="2327476"/>
                  <a:pt x="740780" y="2143246"/>
                  <a:pt x="937549" y="1724628"/>
                </a:cubicBezTo>
                <a:cubicBezTo>
                  <a:pt x="1134318" y="1306010"/>
                  <a:pt x="1157467" y="653005"/>
                  <a:pt x="1180617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2A9E5132-BC5C-4EF7-98F1-3D7B257A7D91}"/>
              </a:ext>
            </a:extLst>
          </p:cNvPr>
          <p:cNvSpPr/>
          <p:nvPr/>
        </p:nvSpPr>
        <p:spPr>
          <a:xfrm>
            <a:off x="2534856" y="3829480"/>
            <a:ext cx="7488820" cy="1263381"/>
          </a:xfrm>
          <a:custGeom>
            <a:avLst/>
            <a:gdLst>
              <a:gd name="connsiteX0" fmla="*/ 7488820 w 7488820"/>
              <a:gd name="connsiteY0" fmla="*/ 360555 h 1263381"/>
              <a:gd name="connsiteX1" fmla="*/ 6007260 w 7488820"/>
              <a:gd name="connsiteY1" fmla="*/ 24890 h 1263381"/>
              <a:gd name="connsiteX2" fmla="*/ 1932972 w 7488820"/>
              <a:gd name="connsiteY2" fmla="*/ 163786 h 1263381"/>
              <a:gd name="connsiteX3" fmla="*/ 0 w 7488820"/>
              <a:gd name="connsiteY3" fmla="*/ 1263381 h 126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8820" h="1263381">
                <a:moveTo>
                  <a:pt x="7488820" y="360555"/>
                </a:moveTo>
                <a:cubicBezTo>
                  <a:pt x="7211027" y="209120"/>
                  <a:pt x="6933235" y="57685"/>
                  <a:pt x="6007260" y="24890"/>
                </a:cubicBezTo>
                <a:cubicBezTo>
                  <a:pt x="5081285" y="-7905"/>
                  <a:pt x="2934182" y="-42629"/>
                  <a:pt x="1932972" y="163786"/>
                </a:cubicBezTo>
                <a:cubicBezTo>
                  <a:pt x="931762" y="370201"/>
                  <a:pt x="465881" y="816791"/>
                  <a:pt x="0" y="1263381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6" name="Folyamatábra: Késleltetés 85">
            <a:extLst>
              <a:ext uri="{FF2B5EF4-FFF2-40B4-BE49-F238E27FC236}">
                <a16:creationId xmlns:a16="http://schemas.microsoft.com/office/drawing/2014/main" id="{10E8BFE9-2EB9-4E20-BB07-351847B8AE58}"/>
              </a:ext>
            </a:extLst>
          </p:cNvPr>
          <p:cNvSpPr/>
          <p:nvPr/>
        </p:nvSpPr>
        <p:spPr>
          <a:xfrm rot="5400000">
            <a:off x="7229617" y="5258846"/>
            <a:ext cx="651510" cy="409290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7" name="Téglalap: lekerekített 86">
            <a:extLst>
              <a:ext uri="{FF2B5EF4-FFF2-40B4-BE49-F238E27FC236}">
                <a16:creationId xmlns:a16="http://schemas.microsoft.com/office/drawing/2014/main" id="{E071A820-517C-402D-91AB-62E13C98C54F}"/>
              </a:ext>
            </a:extLst>
          </p:cNvPr>
          <p:cNvSpPr/>
          <p:nvPr/>
        </p:nvSpPr>
        <p:spPr>
          <a:xfrm>
            <a:off x="9823710" y="5096903"/>
            <a:ext cx="433745" cy="1233364"/>
          </a:xfrm>
          <a:prstGeom prst="roundRect">
            <a:avLst>
              <a:gd name="adj" fmla="val 20013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113FFC6D-6277-494B-A287-A986A03C94AB}"/>
              </a:ext>
            </a:extLst>
          </p:cNvPr>
          <p:cNvGrpSpPr/>
          <p:nvPr/>
        </p:nvGrpSpPr>
        <p:grpSpPr>
          <a:xfrm>
            <a:off x="76576" y="1438584"/>
            <a:ext cx="4653856" cy="2643706"/>
            <a:chOff x="1149558" y="134736"/>
            <a:chExt cx="4653856" cy="2643706"/>
          </a:xfrm>
        </p:grpSpPr>
        <p:sp>
          <p:nvSpPr>
            <p:cNvPr id="88" name="Ellipszis 87">
              <a:extLst>
                <a:ext uri="{FF2B5EF4-FFF2-40B4-BE49-F238E27FC236}">
                  <a16:creationId xmlns:a16="http://schemas.microsoft.com/office/drawing/2014/main" id="{E0777F9B-EE80-4943-B096-77336C9869E5}"/>
                </a:ext>
              </a:extLst>
            </p:cNvPr>
            <p:cNvSpPr/>
            <p:nvPr/>
          </p:nvSpPr>
          <p:spPr>
            <a:xfrm>
              <a:off x="1149558" y="134736"/>
              <a:ext cx="4653856" cy="26437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9" name="Téglalap 88">
              <a:extLst>
                <a:ext uri="{FF2B5EF4-FFF2-40B4-BE49-F238E27FC236}">
                  <a16:creationId xmlns:a16="http://schemas.microsoft.com/office/drawing/2014/main" id="{461CA908-3969-4D18-852A-BDB6514D5B36}"/>
                </a:ext>
              </a:extLst>
            </p:cNvPr>
            <p:cNvSpPr/>
            <p:nvPr/>
          </p:nvSpPr>
          <p:spPr>
            <a:xfrm>
              <a:off x="1768424" y="778150"/>
              <a:ext cx="3416124" cy="443389"/>
            </a:xfrm>
            <a:prstGeom prst="rect">
              <a:avLst/>
            </a:prstGeom>
            <a:gradFill flip="none" rotWithShape="1">
              <a:gsLst>
                <a:gs pos="4000">
                  <a:srgbClr val="FF0000"/>
                </a:gs>
                <a:gs pos="36000">
                  <a:srgbClr val="00FF00"/>
                </a:gs>
                <a:gs pos="100000">
                  <a:srgbClr val="FF0000"/>
                </a:gs>
                <a:gs pos="70000">
                  <a:srgbClr val="0000FF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6" name="Nyíl: balra-jobbra mutató 5">
              <a:extLst>
                <a:ext uri="{FF2B5EF4-FFF2-40B4-BE49-F238E27FC236}">
                  <a16:creationId xmlns:a16="http://schemas.microsoft.com/office/drawing/2014/main" id="{EEEE8F0D-31B5-4E00-91E1-AC39FB43A5E6}"/>
                </a:ext>
              </a:extLst>
            </p:cNvPr>
            <p:cNvSpPr/>
            <p:nvPr/>
          </p:nvSpPr>
          <p:spPr>
            <a:xfrm>
              <a:off x="2294301" y="339209"/>
              <a:ext cx="2427606" cy="414649"/>
            </a:xfrm>
            <a:prstGeom prst="left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122" name="Picture 2" descr="WH148 Potentiometer 15mm Shaft 250K – ielectrony">
              <a:extLst>
                <a:ext uri="{FF2B5EF4-FFF2-40B4-BE49-F238E27FC236}">
                  <a16:creationId xmlns:a16="http://schemas.microsoft.com/office/drawing/2014/main" id="{157A9E49-3199-4CCB-9B68-B129039D7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0" t="8974" r="4157" b="6178"/>
            <a:stretch/>
          </p:blipFill>
          <p:spPr bwMode="auto">
            <a:xfrm>
              <a:off x="2695330" y="1337139"/>
              <a:ext cx="1404864" cy="136989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Ív 13">
              <a:extLst>
                <a:ext uri="{FF2B5EF4-FFF2-40B4-BE49-F238E27FC236}">
                  <a16:creationId xmlns:a16="http://schemas.microsoft.com/office/drawing/2014/main" id="{27300E9D-9450-454E-BD98-1A3A0EB05413}"/>
                </a:ext>
              </a:extLst>
            </p:cNvPr>
            <p:cNvSpPr/>
            <p:nvPr/>
          </p:nvSpPr>
          <p:spPr>
            <a:xfrm>
              <a:off x="3102785" y="1350276"/>
              <a:ext cx="880091" cy="468367"/>
            </a:xfrm>
            <a:prstGeom prst="arc">
              <a:avLst>
                <a:gd name="adj1" fmla="val 18268837"/>
                <a:gd name="adj2" fmla="val 13138618"/>
              </a:avLst>
            </a:prstGeom>
            <a:noFill/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90" name="Footer Placeholder 4">
            <a:extLst>
              <a:ext uri="{FF2B5EF4-FFF2-40B4-BE49-F238E27FC236}">
                <a16:creationId xmlns:a16="http://schemas.microsoft.com/office/drawing/2014/main" id="{8D56777E-5BEE-4B3C-AA9D-8567E816D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https://github.com/symat/arduino_</a:t>
            </a:r>
            <a:r>
              <a:rPr lang="hu-HU" dirty="0">
                <a:solidFill>
                  <a:schemeClr val="tx1"/>
                </a:solidFill>
              </a:rPr>
              <a:t>RADAR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69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962BC54-6102-4BB9-9037-12301E2B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hu-HU" b="1" dirty="0"/>
              <a:t>Mit fogunk készíteni?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1F8B4A-336B-40CB-9333-774A42380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/>
              <a:t>Ultrahang távolságérzékelő</a:t>
            </a:r>
          </a:p>
          <a:p>
            <a:pPr marL="0" indent="0">
              <a:buNone/>
            </a:pPr>
            <a:r>
              <a:rPr lang="hu-HU" sz="2800" dirty="0"/>
              <a:t>Színváltós LED égő (jelzi a távolságot)</a:t>
            </a:r>
          </a:p>
          <a:p>
            <a:pPr marL="0" indent="0">
              <a:buNone/>
            </a:pPr>
            <a:r>
              <a:rPr lang="hu-HU" sz="2800" dirty="0"/>
              <a:t>Forgatógomb (irányítás)</a:t>
            </a:r>
          </a:p>
          <a:p>
            <a:pPr marL="0" indent="0">
              <a:buNone/>
            </a:pPr>
            <a:endParaRPr lang="hu-HU" sz="15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67E0516-0F17-4579-959A-21A79BE2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94" r="-1" b="5856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44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an Easter bunny looks into the distance through binoculars, wearing military headphones, with a radar antenna behind him">
            <a:extLst>
              <a:ext uri="{FF2B5EF4-FFF2-40B4-BE49-F238E27FC236}">
                <a16:creationId xmlns:a16="http://schemas.microsoft.com/office/drawing/2014/main" id="{82F0362A-845F-4031-8E79-E32A9E6B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" r="-1" b="1223"/>
          <a:stretch/>
        </p:blipFill>
        <p:spPr bwMode="auto">
          <a:xfrm>
            <a:off x="16" y="10"/>
            <a:ext cx="75568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6926FD7-D1FB-484D-8B76-75E7737D0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rgbClr val="6B4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3C120E-E642-409C-81A2-826D0FF8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</a:rPr>
              <a:t>Ultrahang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szenzor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BF7CE54-3574-4BCE-BFCF-5F98EF2C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885" y="3578085"/>
            <a:ext cx="3659246" cy="15544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Távolság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érzékelés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E677C16E-2618-4438-AD3B-B5E72FEA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rgbClr val="8E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505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églalap 30">
            <a:extLst>
              <a:ext uri="{FF2B5EF4-FFF2-40B4-BE49-F238E27FC236}">
                <a16:creationId xmlns:a16="http://schemas.microsoft.com/office/drawing/2014/main" id="{88A33220-2AFF-4B42-A39D-171537C5D4B3}"/>
              </a:ext>
            </a:extLst>
          </p:cNvPr>
          <p:cNvSpPr/>
          <p:nvPr/>
        </p:nvSpPr>
        <p:spPr>
          <a:xfrm>
            <a:off x="1" y="6202017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4D1DBA9-62D9-47B4-9600-59B0D855C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0" t="68406" r="29324" b="5247"/>
          <a:stretch/>
        </p:blipFill>
        <p:spPr>
          <a:xfrm rot="10800000">
            <a:off x="0" y="-1"/>
            <a:ext cx="5492890" cy="3328775"/>
          </a:xfrm>
          <a:prstGeom prst="rect">
            <a:avLst/>
          </a:prstGeom>
        </p:spPr>
      </p:pic>
      <p:pic>
        <p:nvPicPr>
          <p:cNvPr id="21" name="Picture 2" descr="Explanation of the ultrasonic sensor mechanism | Download Scientific Diagram">
            <a:extLst>
              <a:ext uri="{FF2B5EF4-FFF2-40B4-BE49-F238E27FC236}">
                <a16:creationId xmlns:a16="http://schemas.microsoft.com/office/drawing/2014/main" id="{AF4F69B1-B764-4ACF-B2A1-95E2BE01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55" y="2795073"/>
            <a:ext cx="7697759" cy="365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C-SR04 Ultrasonic Sensor 4pin Manufacturers and Suppliers China -  Pricelist - Kuongshun Electronic">
            <a:extLst>
              <a:ext uri="{FF2B5EF4-FFF2-40B4-BE49-F238E27FC236}">
                <a16:creationId xmlns:a16="http://schemas.microsoft.com/office/drawing/2014/main" id="{6EB949DF-4E94-4F35-B076-3D9689703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12173" b="6379"/>
          <a:stretch/>
        </p:blipFill>
        <p:spPr bwMode="auto">
          <a:xfrm>
            <a:off x="7197099" y="100225"/>
            <a:ext cx="4992618" cy="33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F2718E5-9B88-4AF7-AA4E-33A30795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https://github.com/symat/arduino_</a:t>
            </a:r>
            <a:r>
              <a:rPr lang="hu-HU" dirty="0">
                <a:solidFill>
                  <a:schemeClr val="tx1"/>
                </a:solidFill>
              </a:rPr>
              <a:t>RADAR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83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214FACDE-C75C-4142-829F-18049BB65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8000"/>
                    </a14:imgEffect>
                    <a14:imgEffect>
                      <a14:brightnessContrast bright="31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9193" y="0"/>
            <a:ext cx="7472807" cy="560643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6106F6B-049E-4F83-8840-C68417563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"/>
                    </a14:imgEffect>
                    <a14:imgEffect>
                      <a14:brightnessContrast bright="30000" contrast="12000"/>
                    </a14:imgEffect>
                  </a14:imgLayer>
                </a14:imgProps>
              </a:ext>
            </a:extLst>
          </a:blip>
          <a:srcRect r="10788"/>
          <a:stretch/>
        </p:blipFill>
        <p:spPr>
          <a:xfrm>
            <a:off x="372682" y="354985"/>
            <a:ext cx="5261202" cy="4424516"/>
          </a:xfrm>
          <a:prstGeom prst="rect">
            <a:avLst/>
          </a:prstGeom>
        </p:spPr>
      </p:pic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23FB87ED-7A93-4733-8C8E-7647F21F0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</a:t>
            </a:r>
            <a:r>
              <a:rPr lang="hu-HU" dirty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églalap 112">
            <a:extLst>
              <a:ext uri="{FF2B5EF4-FFF2-40B4-BE49-F238E27FC236}">
                <a16:creationId xmlns:a16="http://schemas.microsoft.com/office/drawing/2014/main" id="{0996CDC0-E27A-4B83-A3C7-EC4FA23114DD}"/>
              </a:ext>
            </a:extLst>
          </p:cNvPr>
          <p:cNvSpPr/>
          <p:nvPr/>
        </p:nvSpPr>
        <p:spPr>
          <a:xfrm>
            <a:off x="0" y="809216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0D67E587-4CD1-4E72-AB06-73569C292DDC}"/>
              </a:ext>
            </a:extLst>
          </p:cNvPr>
          <p:cNvSpPr/>
          <p:nvPr/>
        </p:nvSpPr>
        <p:spPr>
          <a:xfrm>
            <a:off x="1" y="6202017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58283" y="2224239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5369" b="9351"/>
          <a:stretch/>
        </p:blipFill>
        <p:spPr bwMode="auto">
          <a:xfrm>
            <a:off x="5323257" y="2249414"/>
            <a:ext cx="6516170" cy="48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962609E-355B-493F-8246-F0A659273949}"/>
              </a:ext>
            </a:extLst>
          </p:cNvPr>
          <p:cNvSpPr/>
          <p:nvPr/>
        </p:nvSpPr>
        <p:spPr>
          <a:xfrm>
            <a:off x="6800775" y="6034441"/>
            <a:ext cx="14478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82089CBC-3945-4BF0-8E9B-E7A331234C04}"/>
              </a:ext>
            </a:extLst>
          </p:cNvPr>
          <p:cNvSpPr/>
          <p:nvPr/>
        </p:nvSpPr>
        <p:spPr>
          <a:xfrm>
            <a:off x="6995085" y="6094752"/>
            <a:ext cx="1059180" cy="34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4EBA4AC-4F6E-48AB-A0C6-83D15BBA7503}"/>
              </a:ext>
            </a:extLst>
          </p:cNvPr>
          <p:cNvGrpSpPr/>
          <p:nvPr/>
        </p:nvGrpSpPr>
        <p:grpSpPr>
          <a:xfrm>
            <a:off x="7074143" y="6276045"/>
            <a:ext cx="901065" cy="333375"/>
            <a:chOff x="7096125" y="5687999"/>
            <a:chExt cx="901065" cy="333375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17B7C0-2CD8-46EF-9726-93FD58B23814}"/>
                </a:ext>
              </a:extLst>
            </p:cNvPr>
            <p:cNvSpPr/>
            <p:nvPr/>
          </p:nvSpPr>
          <p:spPr>
            <a:xfrm>
              <a:off x="709612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Téglalap 50">
              <a:extLst>
                <a:ext uri="{FF2B5EF4-FFF2-40B4-BE49-F238E27FC236}">
                  <a16:creationId xmlns:a16="http://schemas.microsoft.com/office/drawing/2014/main" id="{73C44B22-6508-4602-9F99-347A52337ED4}"/>
                </a:ext>
              </a:extLst>
            </p:cNvPr>
            <p:cNvSpPr/>
            <p:nvPr/>
          </p:nvSpPr>
          <p:spPr>
            <a:xfrm>
              <a:off x="734568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Téglalap 51">
              <a:extLst>
                <a:ext uri="{FF2B5EF4-FFF2-40B4-BE49-F238E27FC236}">
                  <a16:creationId xmlns:a16="http://schemas.microsoft.com/office/drawing/2014/main" id="{F965D388-C92D-493F-A423-BF9960D6F9B1}"/>
                </a:ext>
              </a:extLst>
            </p:cNvPr>
            <p:cNvSpPr/>
            <p:nvPr/>
          </p:nvSpPr>
          <p:spPr>
            <a:xfrm>
              <a:off x="759523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Téglalap 52">
              <a:extLst>
                <a:ext uri="{FF2B5EF4-FFF2-40B4-BE49-F238E27FC236}">
                  <a16:creationId xmlns:a16="http://schemas.microsoft.com/office/drawing/2014/main" id="{79E94AAC-2CC7-4064-8DC3-F5E95675464D}"/>
                </a:ext>
              </a:extLst>
            </p:cNvPr>
            <p:cNvSpPr/>
            <p:nvPr/>
          </p:nvSpPr>
          <p:spPr>
            <a:xfrm>
              <a:off x="784479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25" name="Téglalap 24">
            <a:extLst>
              <a:ext uri="{FF2B5EF4-FFF2-40B4-BE49-F238E27FC236}">
                <a16:creationId xmlns:a16="http://schemas.microsoft.com/office/drawing/2014/main" id="{3610BF3A-DC91-4526-91E8-FEFD50553B95}"/>
              </a:ext>
            </a:extLst>
          </p:cNvPr>
          <p:cNvSpPr/>
          <p:nvPr/>
        </p:nvSpPr>
        <p:spPr>
          <a:xfrm>
            <a:off x="9324740" y="6238165"/>
            <a:ext cx="1343866" cy="139324"/>
          </a:xfrm>
          <a:prstGeom prst="rect">
            <a:avLst/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B1FDF94-BDB1-4F1D-B6BB-804F318F9E20}"/>
              </a:ext>
            </a:extLst>
          </p:cNvPr>
          <p:cNvGrpSpPr/>
          <p:nvPr/>
        </p:nvGrpSpPr>
        <p:grpSpPr>
          <a:xfrm>
            <a:off x="9405734" y="6307827"/>
            <a:ext cx="1181878" cy="333375"/>
            <a:chOff x="9429733" y="5010688"/>
            <a:chExt cx="1181878" cy="333375"/>
          </a:xfrm>
        </p:grpSpPr>
        <p:sp>
          <p:nvSpPr>
            <p:cNvPr id="26" name="Téglalap 25">
              <a:extLst>
                <a:ext uri="{FF2B5EF4-FFF2-40B4-BE49-F238E27FC236}">
                  <a16:creationId xmlns:a16="http://schemas.microsoft.com/office/drawing/2014/main" id="{10779D22-FAAA-4D50-ADB3-6AAF7B7BEF13}"/>
                </a:ext>
              </a:extLst>
            </p:cNvPr>
            <p:cNvSpPr/>
            <p:nvPr/>
          </p:nvSpPr>
          <p:spPr>
            <a:xfrm>
              <a:off x="9429733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7ADF06C7-68CC-48D9-BBBB-0C3CCA20303B}"/>
                </a:ext>
              </a:extLst>
            </p:cNvPr>
            <p:cNvSpPr/>
            <p:nvPr/>
          </p:nvSpPr>
          <p:spPr>
            <a:xfrm>
              <a:off x="9944472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Téglalap 28">
              <a:extLst>
                <a:ext uri="{FF2B5EF4-FFF2-40B4-BE49-F238E27FC236}">
                  <a16:creationId xmlns:a16="http://schemas.microsoft.com/office/drawing/2014/main" id="{3FFF8391-2859-4B49-8D30-C6E0CE463833}"/>
                </a:ext>
              </a:extLst>
            </p:cNvPr>
            <p:cNvSpPr/>
            <p:nvPr/>
          </p:nvSpPr>
          <p:spPr>
            <a:xfrm>
              <a:off x="10459211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0" name="Téglalap 29">
            <a:extLst>
              <a:ext uri="{FF2B5EF4-FFF2-40B4-BE49-F238E27FC236}">
                <a16:creationId xmlns:a16="http://schemas.microsoft.com/office/drawing/2014/main" id="{08AFFA06-1B0D-4F1F-B534-865710A69909}"/>
              </a:ext>
            </a:extLst>
          </p:cNvPr>
          <p:cNvSpPr/>
          <p:nvPr/>
        </p:nvSpPr>
        <p:spPr>
          <a:xfrm>
            <a:off x="9425632" y="5575902"/>
            <a:ext cx="1142082" cy="662671"/>
          </a:xfrm>
          <a:prstGeom prst="rect">
            <a:avLst/>
          </a:prstGeom>
          <a:solidFill>
            <a:srgbClr val="FF99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7E362D1B-E581-4F81-9940-CFF580F81EB9}"/>
              </a:ext>
            </a:extLst>
          </p:cNvPr>
          <p:cNvGrpSpPr/>
          <p:nvPr/>
        </p:nvGrpSpPr>
        <p:grpSpPr>
          <a:xfrm>
            <a:off x="12245" y="4422120"/>
            <a:ext cx="5194996" cy="2526030"/>
            <a:chOff x="215269" y="2943843"/>
            <a:chExt cx="5194996" cy="2526030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7501A39-7C9D-4998-9D54-3FEA056653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2" t="66890" r="3832" b="5715"/>
            <a:stretch/>
          </p:blipFill>
          <p:spPr bwMode="auto">
            <a:xfrm>
              <a:off x="217487" y="2943843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Google Shape;153;p21">
              <a:extLst>
                <a:ext uri="{FF2B5EF4-FFF2-40B4-BE49-F238E27FC236}">
                  <a16:creationId xmlns:a16="http://schemas.microsoft.com/office/drawing/2014/main" id="{34DC9E7D-EA74-4341-BFCA-312C0B395057}"/>
                </a:ext>
              </a:extLst>
            </p:cNvPr>
            <p:cNvSpPr/>
            <p:nvPr/>
          </p:nvSpPr>
          <p:spPr>
            <a:xfrm>
              <a:off x="215269" y="4737302"/>
              <a:ext cx="4629151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4;p21">
              <a:extLst>
                <a:ext uri="{FF2B5EF4-FFF2-40B4-BE49-F238E27FC236}">
                  <a16:creationId xmlns:a16="http://schemas.microsoft.com/office/drawing/2014/main" id="{0761B3AE-81B3-4EA7-978E-DBD12B6081BB}"/>
                </a:ext>
              </a:extLst>
            </p:cNvPr>
            <p:cNvSpPr/>
            <p:nvPr/>
          </p:nvSpPr>
          <p:spPr>
            <a:xfrm>
              <a:off x="2608280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54;p21">
              <a:extLst>
                <a:ext uri="{FF2B5EF4-FFF2-40B4-BE49-F238E27FC236}">
                  <a16:creationId xmlns:a16="http://schemas.microsoft.com/office/drawing/2014/main" id="{D89322B4-04DE-485C-AC7C-69C9EFC12201}"/>
                </a:ext>
              </a:extLst>
            </p:cNvPr>
            <p:cNvSpPr/>
            <p:nvPr/>
          </p:nvSpPr>
          <p:spPr>
            <a:xfrm>
              <a:off x="2984011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54;p21">
              <a:extLst>
                <a:ext uri="{FF2B5EF4-FFF2-40B4-BE49-F238E27FC236}">
                  <a16:creationId xmlns:a16="http://schemas.microsoft.com/office/drawing/2014/main" id="{86982AE7-4ED6-44E6-82F9-49B39714B088}"/>
                </a:ext>
              </a:extLst>
            </p:cNvPr>
            <p:cNvSpPr/>
            <p:nvPr/>
          </p:nvSpPr>
          <p:spPr>
            <a:xfrm>
              <a:off x="3359742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54;p21">
              <a:extLst>
                <a:ext uri="{FF2B5EF4-FFF2-40B4-BE49-F238E27FC236}">
                  <a16:creationId xmlns:a16="http://schemas.microsoft.com/office/drawing/2014/main" id="{509A7254-C7B5-41B1-A4AC-BA5FF7362EA5}"/>
                </a:ext>
              </a:extLst>
            </p:cNvPr>
            <p:cNvSpPr/>
            <p:nvPr/>
          </p:nvSpPr>
          <p:spPr>
            <a:xfrm>
              <a:off x="3735473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54;p21">
              <a:extLst>
                <a:ext uri="{FF2B5EF4-FFF2-40B4-BE49-F238E27FC236}">
                  <a16:creationId xmlns:a16="http://schemas.microsoft.com/office/drawing/2014/main" id="{527BC6D7-1D0D-41AE-AF72-CBED2635FCDE}"/>
                </a:ext>
              </a:extLst>
            </p:cNvPr>
            <p:cNvSpPr/>
            <p:nvPr/>
          </p:nvSpPr>
          <p:spPr>
            <a:xfrm>
              <a:off x="4111204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54;p21">
              <a:extLst>
                <a:ext uri="{FF2B5EF4-FFF2-40B4-BE49-F238E27FC236}">
                  <a16:creationId xmlns:a16="http://schemas.microsoft.com/office/drawing/2014/main" id="{3CF154DC-6B18-4950-98FD-137D4DB50E8B}"/>
                </a:ext>
              </a:extLst>
            </p:cNvPr>
            <p:cNvSpPr/>
            <p:nvPr/>
          </p:nvSpPr>
          <p:spPr>
            <a:xfrm>
              <a:off x="4486935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54;p21">
              <a:extLst>
                <a:ext uri="{FF2B5EF4-FFF2-40B4-BE49-F238E27FC236}">
                  <a16:creationId xmlns:a16="http://schemas.microsoft.com/office/drawing/2014/main" id="{A034B2D7-7EB2-42D4-81AF-AD5937E37182}"/>
                </a:ext>
              </a:extLst>
            </p:cNvPr>
            <p:cNvSpPr/>
            <p:nvPr/>
          </p:nvSpPr>
          <p:spPr>
            <a:xfrm>
              <a:off x="365876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54;p21">
              <a:extLst>
                <a:ext uri="{FF2B5EF4-FFF2-40B4-BE49-F238E27FC236}">
                  <a16:creationId xmlns:a16="http://schemas.microsoft.com/office/drawing/2014/main" id="{D16EDEE7-7701-43DB-B436-3C6BF7E0041E}"/>
                </a:ext>
              </a:extLst>
            </p:cNvPr>
            <p:cNvSpPr/>
            <p:nvPr/>
          </p:nvSpPr>
          <p:spPr>
            <a:xfrm>
              <a:off x="743102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54;p21">
              <a:extLst>
                <a:ext uri="{FF2B5EF4-FFF2-40B4-BE49-F238E27FC236}">
                  <a16:creationId xmlns:a16="http://schemas.microsoft.com/office/drawing/2014/main" id="{ED4886B6-F7E6-4AC6-B985-801D38B51DE6}"/>
                </a:ext>
              </a:extLst>
            </p:cNvPr>
            <p:cNvSpPr/>
            <p:nvPr/>
          </p:nvSpPr>
          <p:spPr>
            <a:xfrm>
              <a:off x="1120328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54;p21">
              <a:extLst>
                <a:ext uri="{FF2B5EF4-FFF2-40B4-BE49-F238E27FC236}">
                  <a16:creationId xmlns:a16="http://schemas.microsoft.com/office/drawing/2014/main" id="{713A7146-7FF9-48D3-8C7A-0F85E9AA019F}"/>
                </a:ext>
              </a:extLst>
            </p:cNvPr>
            <p:cNvSpPr/>
            <p:nvPr/>
          </p:nvSpPr>
          <p:spPr>
            <a:xfrm>
              <a:off x="1497554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54;p21">
              <a:extLst>
                <a:ext uri="{FF2B5EF4-FFF2-40B4-BE49-F238E27FC236}">
                  <a16:creationId xmlns:a16="http://schemas.microsoft.com/office/drawing/2014/main" id="{A5610309-A180-47CB-829D-19B2FF27CCCE}"/>
                </a:ext>
              </a:extLst>
            </p:cNvPr>
            <p:cNvSpPr/>
            <p:nvPr/>
          </p:nvSpPr>
          <p:spPr>
            <a:xfrm>
              <a:off x="1874780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C2B3B70C-E816-490D-B259-1E8D87364DE9}"/>
              </a:ext>
            </a:extLst>
          </p:cNvPr>
          <p:cNvGrpSpPr/>
          <p:nvPr/>
        </p:nvGrpSpPr>
        <p:grpSpPr>
          <a:xfrm>
            <a:off x="68629" y="1315932"/>
            <a:ext cx="5220806" cy="2526030"/>
            <a:chOff x="126450" y="0"/>
            <a:chExt cx="5220806" cy="252603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4B717672-AE99-46EF-9B2F-5A8A407EF7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4" t="6198" r="7450" b="66407"/>
            <a:stretch/>
          </p:blipFill>
          <p:spPr bwMode="auto">
            <a:xfrm>
              <a:off x="154478" y="0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Google Shape;153;p21">
              <a:extLst>
                <a:ext uri="{FF2B5EF4-FFF2-40B4-BE49-F238E27FC236}">
                  <a16:creationId xmlns:a16="http://schemas.microsoft.com/office/drawing/2014/main" id="{D3C935B0-1F70-48C8-BC2B-09F013E908EC}"/>
                </a:ext>
              </a:extLst>
            </p:cNvPr>
            <p:cNvSpPr/>
            <p:nvPr/>
          </p:nvSpPr>
          <p:spPr>
            <a:xfrm>
              <a:off x="126450" y="229066"/>
              <a:ext cx="5108003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;p21">
              <a:extLst>
                <a:ext uri="{FF2B5EF4-FFF2-40B4-BE49-F238E27FC236}">
                  <a16:creationId xmlns:a16="http://schemas.microsoft.com/office/drawing/2014/main" id="{48556266-83D3-4A86-9316-AEA86A6677BD}"/>
                </a:ext>
              </a:extLst>
            </p:cNvPr>
            <p:cNvSpPr/>
            <p:nvPr/>
          </p:nvSpPr>
          <p:spPr>
            <a:xfrm>
              <a:off x="29859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54;p21">
              <a:extLst>
                <a:ext uri="{FF2B5EF4-FFF2-40B4-BE49-F238E27FC236}">
                  <a16:creationId xmlns:a16="http://schemas.microsoft.com/office/drawing/2014/main" id="{AE0329EF-9FA2-47B4-9F4C-A9BA2A3CB652}"/>
                </a:ext>
              </a:extLst>
            </p:cNvPr>
            <p:cNvSpPr/>
            <p:nvPr/>
          </p:nvSpPr>
          <p:spPr>
            <a:xfrm>
              <a:off x="336246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54;p21">
              <a:extLst>
                <a:ext uri="{FF2B5EF4-FFF2-40B4-BE49-F238E27FC236}">
                  <a16:creationId xmlns:a16="http://schemas.microsoft.com/office/drawing/2014/main" id="{0FB85D12-9001-4B97-B674-C000081063D2}"/>
                </a:ext>
              </a:extLst>
            </p:cNvPr>
            <p:cNvSpPr/>
            <p:nvPr/>
          </p:nvSpPr>
          <p:spPr>
            <a:xfrm>
              <a:off x="3738984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54;p21">
              <a:extLst>
                <a:ext uri="{FF2B5EF4-FFF2-40B4-BE49-F238E27FC236}">
                  <a16:creationId xmlns:a16="http://schemas.microsoft.com/office/drawing/2014/main" id="{4AAAE9CC-F53A-4DCC-8393-04D3A041AB22}"/>
                </a:ext>
              </a:extLst>
            </p:cNvPr>
            <p:cNvSpPr/>
            <p:nvPr/>
          </p:nvSpPr>
          <p:spPr>
            <a:xfrm>
              <a:off x="4115499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54;p21">
              <a:extLst>
                <a:ext uri="{FF2B5EF4-FFF2-40B4-BE49-F238E27FC236}">
                  <a16:creationId xmlns:a16="http://schemas.microsoft.com/office/drawing/2014/main" id="{5B18745C-27C8-46D8-B688-B44A7F9BDB57}"/>
                </a:ext>
              </a:extLst>
            </p:cNvPr>
            <p:cNvSpPr/>
            <p:nvPr/>
          </p:nvSpPr>
          <p:spPr>
            <a:xfrm>
              <a:off x="449201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54;p21">
              <a:extLst>
                <a:ext uri="{FF2B5EF4-FFF2-40B4-BE49-F238E27FC236}">
                  <a16:creationId xmlns:a16="http://schemas.microsoft.com/office/drawing/2014/main" id="{0842D86D-9122-4C10-BD8C-309D987153F6}"/>
                </a:ext>
              </a:extLst>
            </p:cNvPr>
            <p:cNvSpPr/>
            <p:nvPr/>
          </p:nvSpPr>
          <p:spPr>
            <a:xfrm>
              <a:off x="4868532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54;p21">
              <a:extLst>
                <a:ext uri="{FF2B5EF4-FFF2-40B4-BE49-F238E27FC236}">
                  <a16:creationId xmlns:a16="http://schemas.microsoft.com/office/drawing/2014/main" id="{A75FBD25-5319-4C79-B9B8-CB3091B1EFCD}"/>
                </a:ext>
              </a:extLst>
            </p:cNvPr>
            <p:cNvSpPr/>
            <p:nvPr/>
          </p:nvSpPr>
          <p:spPr>
            <a:xfrm>
              <a:off x="126450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54;p21">
              <a:extLst>
                <a:ext uri="{FF2B5EF4-FFF2-40B4-BE49-F238E27FC236}">
                  <a16:creationId xmlns:a16="http://schemas.microsoft.com/office/drawing/2014/main" id="{54E414B6-0BAF-436B-82BB-8051A82D8E60}"/>
                </a:ext>
              </a:extLst>
            </p:cNvPr>
            <p:cNvSpPr/>
            <p:nvPr/>
          </p:nvSpPr>
          <p:spPr>
            <a:xfrm>
              <a:off x="503676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54;p21">
              <a:extLst>
                <a:ext uri="{FF2B5EF4-FFF2-40B4-BE49-F238E27FC236}">
                  <a16:creationId xmlns:a16="http://schemas.microsoft.com/office/drawing/2014/main" id="{77379ABF-BD46-43B0-A5C6-36F7461B96BE}"/>
                </a:ext>
              </a:extLst>
            </p:cNvPr>
            <p:cNvSpPr/>
            <p:nvPr/>
          </p:nvSpPr>
          <p:spPr>
            <a:xfrm>
              <a:off x="880902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54;p21">
              <a:extLst>
                <a:ext uri="{FF2B5EF4-FFF2-40B4-BE49-F238E27FC236}">
                  <a16:creationId xmlns:a16="http://schemas.microsoft.com/office/drawing/2014/main" id="{1B0E54C2-ABC7-429B-8674-8BDADA01D5C2}"/>
                </a:ext>
              </a:extLst>
            </p:cNvPr>
            <p:cNvSpPr/>
            <p:nvPr/>
          </p:nvSpPr>
          <p:spPr>
            <a:xfrm>
              <a:off x="1258128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54;p21">
              <a:extLst>
                <a:ext uri="{FF2B5EF4-FFF2-40B4-BE49-F238E27FC236}">
                  <a16:creationId xmlns:a16="http://schemas.microsoft.com/office/drawing/2014/main" id="{C978AF99-BB5B-4F0F-801D-63806F90E2A7}"/>
                </a:ext>
              </a:extLst>
            </p:cNvPr>
            <p:cNvSpPr/>
            <p:nvPr/>
          </p:nvSpPr>
          <p:spPr>
            <a:xfrm>
              <a:off x="16353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54;p21">
              <a:extLst>
                <a:ext uri="{FF2B5EF4-FFF2-40B4-BE49-F238E27FC236}">
                  <a16:creationId xmlns:a16="http://schemas.microsoft.com/office/drawing/2014/main" id="{680729F9-4251-4938-9565-DCE99E0C665F}"/>
                </a:ext>
              </a:extLst>
            </p:cNvPr>
            <p:cNvSpPr/>
            <p:nvPr/>
          </p:nvSpPr>
          <p:spPr>
            <a:xfrm>
              <a:off x="223292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54;p21">
              <a:extLst>
                <a:ext uri="{FF2B5EF4-FFF2-40B4-BE49-F238E27FC236}">
                  <a16:creationId xmlns:a16="http://schemas.microsoft.com/office/drawing/2014/main" id="{CA1E9AF9-7CBF-4701-A855-80D442603B24}"/>
                </a:ext>
              </a:extLst>
            </p:cNvPr>
            <p:cNvSpPr/>
            <p:nvPr/>
          </p:nvSpPr>
          <p:spPr>
            <a:xfrm>
              <a:off x="260943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01BFEFA6-F804-46A2-B4D0-6CF97878AF1B}"/>
              </a:ext>
            </a:extLst>
          </p:cNvPr>
          <p:cNvSpPr/>
          <p:nvPr/>
        </p:nvSpPr>
        <p:spPr>
          <a:xfrm>
            <a:off x="654427" y="2712984"/>
            <a:ext cx="5362759" cy="3687097"/>
          </a:xfrm>
          <a:custGeom>
            <a:avLst/>
            <a:gdLst>
              <a:gd name="connsiteX0" fmla="*/ 0 w 5309419"/>
              <a:gd name="connsiteY0" fmla="*/ 3687097 h 3687097"/>
              <a:gd name="connsiteX1" fmla="*/ 2005780 w 5309419"/>
              <a:gd name="connsiteY1" fmla="*/ 1769807 h 3687097"/>
              <a:gd name="connsiteX2" fmla="*/ 5309419 w 5309419"/>
              <a:gd name="connsiteY2" fmla="*/ 0 h 3687097"/>
              <a:gd name="connsiteX0" fmla="*/ 0 w 5362759"/>
              <a:gd name="connsiteY0" fmla="*/ 3687097 h 3687097"/>
              <a:gd name="connsiteX1" fmla="*/ 2005780 w 5362759"/>
              <a:gd name="connsiteY1" fmla="*/ 1769807 h 3687097"/>
              <a:gd name="connsiteX2" fmla="*/ 5362759 w 5362759"/>
              <a:gd name="connsiteY2" fmla="*/ 0 h 368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759" h="3687097">
                <a:moveTo>
                  <a:pt x="0" y="3687097"/>
                </a:moveTo>
                <a:cubicBezTo>
                  <a:pt x="560438" y="3035710"/>
                  <a:pt x="1120877" y="2384323"/>
                  <a:pt x="2005780" y="1769807"/>
                </a:cubicBezTo>
                <a:cubicBezTo>
                  <a:pt x="2890683" y="1155291"/>
                  <a:pt x="4153391" y="577645"/>
                  <a:pt x="5362759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BEC814E-20AD-4875-97D7-A85FC0203683}"/>
              </a:ext>
            </a:extLst>
          </p:cNvPr>
          <p:cNvSpPr/>
          <p:nvPr/>
        </p:nvSpPr>
        <p:spPr>
          <a:xfrm>
            <a:off x="1395320" y="2973539"/>
            <a:ext cx="4608102" cy="3462182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8102" h="3462182">
                <a:moveTo>
                  <a:pt x="15782" y="3441700"/>
                </a:moveTo>
                <a:cubicBezTo>
                  <a:pt x="-138735" y="3615266"/>
                  <a:pt x="887849" y="2633133"/>
                  <a:pt x="1069882" y="2476500"/>
                </a:cubicBezTo>
                <a:cubicBezTo>
                  <a:pt x="1251915" y="2319867"/>
                  <a:pt x="2045665" y="1932517"/>
                  <a:pt x="2784382" y="1358900"/>
                </a:cubicBezTo>
                <a:cubicBezTo>
                  <a:pt x="3523099" y="785283"/>
                  <a:pt x="4069410" y="392641"/>
                  <a:pt x="4608102" y="0"/>
                </a:cubicBezTo>
              </a:path>
            </a:pathLst>
          </a:custGeom>
          <a:noFill/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B5F2BA20-F179-44E7-B927-01C7235A6EE9}"/>
              </a:ext>
            </a:extLst>
          </p:cNvPr>
          <p:cNvSpPr/>
          <p:nvPr/>
        </p:nvSpPr>
        <p:spPr>
          <a:xfrm>
            <a:off x="7781346" y="2966302"/>
            <a:ext cx="435981" cy="2821516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  <a:gd name="connsiteX0" fmla="*/ 3721716 w 3721716"/>
              <a:gd name="connsiteY0" fmla="*/ 2764366 h 2825562"/>
              <a:gd name="connsiteX1" fmla="*/ 51416 w 3721716"/>
              <a:gd name="connsiteY1" fmla="*/ 2476500 h 2825562"/>
              <a:gd name="connsiteX2" fmla="*/ 1765916 w 3721716"/>
              <a:gd name="connsiteY2" fmla="*/ 1358900 h 2825562"/>
              <a:gd name="connsiteX3" fmla="*/ 3589636 w 3721716"/>
              <a:gd name="connsiteY3" fmla="*/ 0 h 2825562"/>
              <a:gd name="connsiteX0" fmla="*/ 2120524 w 2120524"/>
              <a:gd name="connsiteY0" fmla="*/ 2764366 h 2787079"/>
              <a:gd name="connsiteX1" fmla="*/ 1718357 w 2120524"/>
              <a:gd name="connsiteY1" fmla="*/ 1833033 h 2787079"/>
              <a:gd name="connsiteX2" fmla="*/ 164724 w 2120524"/>
              <a:gd name="connsiteY2" fmla="*/ 1358900 h 2787079"/>
              <a:gd name="connsiteX3" fmla="*/ 1988444 w 2120524"/>
              <a:gd name="connsiteY3" fmla="*/ 0 h 2787079"/>
              <a:gd name="connsiteX0" fmla="*/ 406098 w 844937"/>
              <a:gd name="connsiteY0" fmla="*/ 2764366 h 2788732"/>
              <a:gd name="connsiteX1" fmla="*/ 3931 w 844937"/>
              <a:gd name="connsiteY1" fmla="*/ 1833033 h 2788732"/>
              <a:gd name="connsiteX2" fmla="*/ 651632 w 844937"/>
              <a:gd name="connsiteY2" fmla="*/ 935566 h 2788732"/>
              <a:gd name="connsiteX3" fmla="*/ 274018 w 844937"/>
              <a:gd name="connsiteY3" fmla="*/ 0 h 2788732"/>
              <a:gd name="connsiteX0" fmla="*/ 406098 w 651632"/>
              <a:gd name="connsiteY0" fmla="*/ 2764366 h 2788732"/>
              <a:gd name="connsiteX1" fmla="*/ 3931 w 651632"/>
              <a:gd name="connsiteY1" fmla="*/ 1833033 h 2788732"/>
              <a:gd name="connsiteX2" fmla="*/ 651632 w 651632"/>
              <a:gd name="connsiteY2" fmla="*/ 935566 h 2788732"/>
              <a:gd name="connsiteX3" fmla="*/ 274018 w 651632"/>
              <a:gd name="connsiteY3" fmla="*/ 0 h 2788732"/>
              <a:gd name="connsiteX0" fmla="*/ 406098 w 653430"/>
              <a:gd name="connsiteY0" fmla="*/ 2764366 h 2788732"/>
              <a:gd name="connsiteX1" fmla="*/ 3931 w 653430"/>
              <a:gd name="connsiteY1" fmla="*/ 1833033 h 2788732"/>
              <a:gd name="connsiteX2" fmla="*/ 651632 w 653430"/>
              <a:gd name="connsiteY2" fmla="*/ 935566 h 2788732"/>
              <a:gd name="connsiteX3" fmla="*/ 274018 w 653430"/>
              <a:gd name="connsiteY3" fmla="*/ 0 h 2788732"/>
              <a:gd name="connsiteX0" fmla="*/ 402199 w 402199"/>
              <a:gd name="connsiteY0" fmla="*/ 2764366 h 2788453"/>
              <a:gd name="connsiteX1" fmla="*/ 32 w 402199"/>
              <a:gd name="connsiteY1" fmla="*/ 1833033 h 2788453"/>
              <a:gd name="connsiteX2" fmla="*/ 376800 w 402199"/>
              <a:gd name="connsiteY2" fmla="*/ 1003299 h 2788453"/>
              <a:gd name="connsiteX3" fmla="*/ 270119 w 402199"/>
              <a:gd name="connsiteY3" fmla="*/ 0 h 2788453"/>
              <a:gd name="connsiteX0" fmla="*/ 402199 w 411744"/>
              <a:gd name="connsiteY0" fmla="*/ 2764366 h 2788453"/>
              <a:gd name="connsiteX1" fmla="*/ 32 w 411744"/>
              <a:gd name="connsiteY1" fmla="*/ 1833033 h 2788453"/>
              <a:gd name="connsiteX2" fmla="*/ 376800 w 411744"/>
              <a:gd name="connsiteY2" fmla="*/ 1003299 h 2788453"/>
              <a:gd name="connsiteX3" fmla="*/ 270119 w 411744"/>
              <a:gd name="connsiteY3" fmla="*/ 0 h 2788453"/>
              <a:gd name="connsiteX0" fmla="*/ 312641 w 570906"/>
              <a:gd name="connsiteY0" fmla="*/ 2764366 h 2784802"/>
              <a:gd name="connsiteX1" fmla="*/ 570874 w 570906"/>
              <a:gd name="connsiteY1" fmla="*/ 1663700 h 2784802"/>
              <a:gd name="connsiteX2" fmla="*/ 287242 w 570906"/>
              <a:gd name="connsiteY2" fmla="*/ 1003299 h 2784802"/>
              <a:gd name="connsiteX3" fmla="*/ 180561 w 570906"/>
              <a:gd name="connsiteY3" fmla="*/ 0 h 2784802"/>
              <a:gd name="connsiteX0" fmla="*/ 519735 w 778000"/>
              <a:gd name="connsiteY0" fmla="*/ 2747433 h 2767869"/>
              <a:gd name="connsiteX1" fmla="*/ 777968 w 778000"/>
              <a:gd name="connsiteY1" fmla="*/ 1646767 h 2767869"/>
              <a:gd name="connsiteX2" fmla="*/ 494336 w 778000"/>
              <a:gd name="connsiteY2" fmla="*/ 986366 h 2767869"/>
              <a:gd name="connsiteX3" fmla="*/ 150589 w 778000"/>
              <a:gd name="connsiteY3" fmla="*/ 0 h 2767869"/>
              <a:gd name="connsiteX0" fmla="*/ 369146 w 627411"/>
              <a:gd name="connsiteY0" fmla="*/ 2747433 h 2767869"/>
              <a:gd name="connsiteX1" fmla="*/ 627379 w 627411"/>
              <a:gd name="connsiteY1" fmla="*/ 1646767 h 2767869"/>
              <a:gd name="connsiteX2" fmla="*/ 343747 w 627411"/>
              <a:gd name="connsiteY2" fmla="*/ 986366 h 2767869"/>
              <a:gd name="connsiteX3" fmla="*/ 0 w 627411"/>
              <a:gd name="connsiteY3" fmla="*/ 0 h 2767869"/>
              <a:gd name="connsiteX0" fmla="*/ 115146 w 373411"/>
              <a:gd name="connsiteY0" fmla="*/ 2747433 h 2767869"/>
              <a:gd name="connsiteX1" fmla="*/ 373379 w 373411"/>
              <a:gd name="connsiteY1" fmla="*/ 1646767 h 2767869"/>
              <a:gd name="connsiteX2" fmla="*/ 89747 w 373411"/>
              <a:gd name="connsiteY2" fmla="*/ 986366 h 2767869"/>
              <a:gd name="connsiteX3" fmla="*/ 0 w 373411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3515"/>
              <a:gd name="connsiteY0" fmla="*/ 2747433 h 2769491"/>
              <a:gd name="connsiteX1" fmla="*/ 373379 w 373515"/>
              <a:gd name="connsiteY1" fmla="*/ 1646767 h 2769491"/>
              <a:gd name="connsiteX2" fmla="*/ 242147 w 373515"/>
              <a:gd name="connsiteY2" fmla="*/ 986366 h 2769491"/>
              <a:gd name="connsiteX3" fmla="*/ 0 w 373515"/>
              <a:gd name="connsiteY3" fmla="*/ 0 h 2769491"/>
              <a:gd name="connsiteX0" fmla="*/ 115146 w 373515"/>
              <a:gd name="connsiteY0" fmla="*/ 2747433 h 2747433"/>
              <a:gd name="connsiteX1" fmla="*/ 373379 w 373515"/>
              <a:gd name="connsiteY1" fmla="*/ 1646767 h 2747433"/>
              <a:gd name="connsiteX2" fmla="*/ 242147 w 373515"/>
              <a:gd name="connsiteY2" fmla="*/ 986366 h 2747433"/>
              <a:gd name="connsiteX3" fmla="*/ 0 w 373515"/>
              <a:gd name="connsiteY3" fmla="*/ 0 h 2747433"/>
              <a:gd name="connsiteX0" fmla="*/ 98212 w 376637"/>
              <a:gd name="connsiteY0" fmla="*/ 2815166 h 2815166"/>
              <a:gd name="connsiteX1" fmla="*/ 373379 w 376637"/>
              <a:gd name="connsiteY1" fmla="*/ 164676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6637"/>
              <a:gd name="connsiteY0" fmla="*/ 2815166 h 2815166"/>
              <a:gd name="connsiteX1" fmla="*/ 373379 w 376637"/>
              <a:gd name="connsiteY1" fmla="*/ 161501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5451"/>
              <a:gd name="connsiteY0" fmla="*/ 2815166 h 2815166"/>
              <a:gd name="connsiteX1" fmla="*/ 373379 w 375451"/>
              <a:gd name="connsiteY1" fmla="*/ 1615017 h 2815166"/>
              <a:gd name="connsiteX2" fmla="*/ 242147 w 375451"/>
              <a:gd name="connsiteY2" fmla="*/ 986366 h 2815166"/>
              <a:gd name="connsiteX3" fmla="*/ 0 w 375451"/>
              <a:gd name="connsiteY3" fmla="*/ 0 h 2815166"/>
              <a:gd name="connsiteX0" fmla="*/ 149012 w 426251"/>
              <a:gd name="connsiteY0" fmla="*/ 2821516 h 2821516"/>
              <a:gd name="connsiteX1" fmla="*/ 424179 w 426251"/>
              <a:gd name="connsiteY1" fmla="*/ 1621367 h 2821516"/>
              <a:gd name="connsiteX2" fmla="*/ 292947 w 426251"/>
              <a:gd name="connsiteY2" fmla="*/ 992716 h 2821516"/>
              <a:gd name="connsiteX3" fmla="*/ 0 w 426251"/>
              <a:gd name="connsiteY3" fmla="*/ 0 h 2821516"/>
              <a:gd name="connsiteX0" fmla="*/ 149012 w 433233"/>
              <a:gd name="connsiteY0" fmla="*/ 2821516 h 2821516"/>
              <a:gd name="connsiteX1" fmla="*/ 424179 w 433233"/>
              <a:gd name="connsiteY1" fmla="*/ 1621367 h 2821516"/>
              <a:gd name="connsiteX2" fmla="*/ 350097 w 433233"/>
              <a:gd name="connsiteY2" fmla="*/ 954616 h 2821516"/>
              <a:gd name="connsiteX3" fmla="*/ 0 w 433233"/>
              <a:gd name="connsiteY3" fmla="*/ 0 h 2821516"/>
              <a:gd name="connsiteX0" fmla="*/ 149012 w 446171"/>
              <a:gd name="connsiteY0" fmla="*/ 2821516 h 2821516"/>
              <a:gd name="connsiteX1" fmla="*/ 424179 w 446171"/>
              <a:gd name="connsiteY1" fmla="*/ 1621367 h 2821516"/>
              <a:gd name="connsiteX2" fmla="*/ 350097 w 446171"/>
              <a:gd name="connsiteY2" fmla="*/ 954616 h 2821516"/>
              <a:gd name="connsiteX3" fmla="*/ 0 w 446171"/>
              <a:gd name="connsiteY3" fmla="*/ 0 h 2821516"/>
              <a:gd name="connsiteX0" fmla="*/ 149012 w 435981"/>
              <a:gd name="connsiteY0" fmla="*/ 2821516 h 2821516"/>
              <a:gd name="connsiteX1" fmla="*/ 424179 w 435981"/>
              <a:gd name="connsiteY1" fmla="*/ 1621367 h 2821516"/>
              <a:gd name="connsiteX2" fmla="*/ 350097 w 435981"/>
              <a:gd name="connsiteY2" fmla="*/ 954616 h 2821516"/>
              <a:gd name="connsiteX3" fmla="*/ 0 w 435981"/>
              <a:gd name="connsiteY3" fmla="*/ 0 h 28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81" h="2821516">
                <a:moveTo>
                  <a:pt x="149012" y="2821516"/>
                </a:moveTo>
                <a:cubicBezTo>
                  <a:pt x="383961" y="2351615"/>
                  <a:pt x="390665" y="1932517"/>
                  <a:pt x="424179" y="1621367"/>
                </a:cubicBezTo>
                <a:cubicBezTo>
                  <a:pt x="457693" y="1310217"/>
                  <a:pt x="415713" y="1289049"/>
                  <a:pt x="350097" y="954616"/>
                </a:cubicBezTo>
                <a:cubicBezTo>
                  <a:pt x="292947" y="685798"/>
                  <a:pt x="138641" y="341841"/>
                  <a:pt x="0" y="0"/>
                </a:cubicBezTo>
              </a:path>
            </a:pathLst>
          </a:custGeom>
          <a:noFill/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abadkézi sokszög: alakzat 11">
            <a:extLst>
              <a:ext uri="{FF2B5EF4-FFF2-40B4-BE49-F238E27FC236}">
                <a16:creationId xmlns:a16="http://schemas.microsoft.com/office/drawing/2014/main" id="{C5FFEF59-D810-4AF8-A6D2-51725DE5700E}"/>
              </a:ext>
            </a:extLst>
          </p:cNvPr>
          <p:cNvSpPr/>
          <p:nvPr/>
        </p:nvSpPr>
        <p:spPr>
          <a:xfrm>
            <a:off x="529652" y="1738113"/>
            <a:ext cx="6647542" cy="404948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7542" h="404948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693073" y="3618774"/>
                  <a:pt x="6647542" y="404948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Szabadkézi sokszög: alakzat 82">
            <a:extLst>
              <a:ext uri="{FF2B5EF4-FFF2-40B4-BE49-F238E27FC236}">
                <a16:creationId xmlns:a16="http://schemas.microsoft.com/office/drawing/2014/main" id="{1078C064-5279-43DF-AFFE-930291B75165}"/>
              </a:ext>
            </a:extLst>
          </p:cNvPr>
          <p:cNvSpPr/>
          <p:nvPr/>
        </p:nvSpPr>
        <p:spPr>
          <a:xfrm>
            <a:off x="948019" y="1725669"/>
            <a:ext cx="649514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5142" h="405710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769273" y="3222534"/>
                  <a:pt x="6495142" y="405710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4" name="Szabadkézi sokszög: alakzat 83">
            <a:extLst>
              <a:ext uri="{FF2B5EF4-FFF2-40B4-BE49-F238E27FC236}">
                <a16:creationId xmlns:a16="http://schemas.microsoft.com/office/drawing/2014/main" id="{A6201A0F-5681-4B55-B038-E9AD5D8038D9}"/>
              </a:ext>
            </a:extLst>
          </p:cNvPr>
          <p:cNvSpPr/>
          <p:nvPr/>
        </p:nvSpPr>
        <p:spPr>
          <a:xfrm>
            <a:off x="1306055" y="1725669"/>
            <a:ext cx="636560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365602"/>
              <a:gd name="connsiteY0" fmla="*/ 0 h 4057106"/>
              <a:gd name="connsiteX1" fmla="*/ 1828800 w 6365602"/>
              <a:gd name="connsiteY1" fmla="*/ 216262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5602" h="4057106">
                <a:moveTo>
                  <a:pt x="0" y="0"/>
                </a:moveTo>
                <a:cubicBezTo>
                  <a:pt x="360438" y="743857"/>
                  <a:pt x="1124736" y="1213394"/>
                  <a:pt x="2232660" y="1888308"/>
                </a:cubicBezTo>
                <a:cubicBezTo>
                  <a:pt x="3340584" y="2563222"/>
                  <a:pt x="5043593" y="3009174"/>
                  <a:pt x="6365602" y="405710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56" name="Csoportba foglalás 55">
            <a:extLst>
              <a:ext uri="{FF2B5EF4-FFF2-40B4-BE49-F238E27FC236}">
                <a16:creationId xmlns:a16="http://schemas.microsoft.com/office/drawing/2014/main" id="{3465EC89-2D27-45B7-8812-2BBE66F73F69}"/>
              </a:ext>
            </a:extLst>
          </p:cNvPr>
          <p:cNvGrpSpPr/>
          <p:nvPr/>
        </p:nvGrpSpPr>
        <p:grpSpPr>
          <a:xfrm rot="1384269">
            <a:off x="10646415" y="2640785"/>
            <a:ext cx="383063" cy="1680639"/>
            <a:chOff x="9805451" y="908088"/>
            <a:chExt cx="361835" cy="1801563"/>
          </a:xfrm>
        </p:grpSpPr>
        <p:sp>
          <p:nvSpPr>
            <p:cNvPr id="57" name="Téglalap 56">
              <a:extLst>
                <a:ext uri="{FF2B5EF4-FFF2-40B4-BE49-F238E27FC236}">
                  <a16:creationId xmlns:a16="http://schemas.microsoft.com/office/drawing/2014/main" id="{830B4F39-3304-4442-8BA3-F1929AFCAE19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rgbClr val="99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9" name="Egyenes összekötő 58">
              <a:extLst>
                <a:ext uri="{FF2B5EF4-FFF2-40B4-BE49-F238E27FC236}">
                  <a16:creationId xmlns:a16="http://schemas.microsoft.com/office/drawing/2014/main" id="{BA72D977-0D40-4E54-BC8D-A3AA2363821C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gyenes összekötő 79">
              <a:extLst>
                <a:ext uri="{FF2B5EF4-FFF2-40B4-BE49-F238E27FC236}">
                  <a16:creationId xmlns:a16="http://schemas.microsoft.com/office/drawing/2014/main" id="{BB8F65A5-D9E9-48DF-AFC3-16F905798755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zövegdoboz 84">
            <a:extLst>
              <a:ext uri="{FF2B5EF4-FFF2-40B4-BE49-F238E27FC236}">
                <a16:creationId xmlns:a16="http://schemas.microsoft.com/office/drawing/2014/main" id="{36C1C12C-4B0E-4470-89DA-F0687D90C16B}"/>
              </a:ext>
            </a:extLst>
          </p:cNvPr>
          <p:cNvSpPr txBox="1"/>
          <p:nvPr/>
        </p:nvSpPr>
        <p:spPr>
          <a:xfrm>
            <a:off x="9450975" y="3608342"/>
            <a:ext cx="960767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10 K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2" name="Szabadkézi sokszög: alakzat 1">
            <a:extLst>
              <a:ext uri="{FF2B5EF4-FFF2-40B4-BE49-F238E27FC236}">
                <a16:creationId xmlns:a16="http://schemas.microsoft.com/office/drawing/2014/main" id="{114096A2-996C-454F-A624-FFCADACB61FC}"/>
              </a:ext>
            </a:extLst>
          </p:cNvPr>
          <p:cNvSpPr/>
          <p:nvPr/>
        </p:nvSpPr>
        <p:spPr>
          <a:xfrm>
            <a:off x="9476738" y="4480177"/>
            <a:ext cx="1043800" cy="1053296"/>
          </a:xfrm>
          <a:custGeom>
            <a:avLst/>
            <a:gdLst>
              <a:gd name="connsiteX0" fmla="*/ 2078 w 1043800"/>
              <a:gd name="connsiteY0" fmla="*/ 1053296 h 1053296"/>
              <a:gd name="connsiteX1" fmla="*/ 164124 w 1043800"/>
              <a:gd name="connsiteY1" fmla="*/ 428263 h 1053296"/>
              <a:gd name="connsiteX2" fmla="*/ 1043800 w 1043800"/>
              <a:gd name="connsiteY2" fmla="*/ 0 h 105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3800" h="1053296">
                <a:moveTo>
                  <a:pt x="2078" y="1053296"/>
                </a:moveTo>
                <a:cubicBezTo>
                  <a:pt x="-3709" y="828554"/>
                  <a:pt x="-9496" y="603812"/>
                  <a:pt x="164124" y="428263"/>
                </a:cubicBezTo>
                <a:cubicBezTo>
                  <a:pt x="337744" y="252714"/>
                  <a:pt x="690772" y="126357"/>
                  <a:pt x="1043800" y="0"/>
                </a:cubicBezTo>
              </a:path>
            </a:pathLst>
          </a:cu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abadkézi sokszög: alakzat 2">
            <a:extLst>
              <a:ext uri="{FF2B5EF4-FFF2-40B4-BE49-F238E27FC236}">
                <a16:creationId xmlns:a16="http://schemas.microsoft.com/office/drawing/2014/main" id="{EBE9924C-7339-45E4-A19E-C100510361FF}"/>
              </a:ext>
            </a:extLst>
          </p:cNvPr>
          <p:cNvSpPr/>
          <p:nvPr/>
        </p:nvSpPr>
        <p:spPr>
          <a:xfrm>
            <a:off x="10485814" y="2975468"/>
            <a:ext cx="1180617" cy="2511706"/>
          </a:xfrm>
          <a:custGeom>
            <a:avLst/>
            <a:gdLst>
              <a:gd name="connsiteX0" fmla="*/ 0 w 1180617"/>
              <a:gd name="connsiteY0" fmla="*/ 2511706 h 2511706"/>
              <a:gd name="connsiteX1" fmla="*/ 937549 w 1180617"/>
              <a:gd name="connsiteY1" fmla="*/ 1724628 h 2511706"/>
              <a:gd name="connsiteX2" fmla="*/ 1180617 w 1180617"/>
              <a:gd name="connsiteY2" fmla="*/ 0 h 251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0617" h="2511706">
                <a:moveTo>
                  <a:pt x="0" y="2511706"/>
                </a:moveTo>
                <a:cubicBezTo>
                  <a:pt x="370390" y="2327476"/>
                  <a:pt x="740780" y="2143246"/>
                  <a:pt x="937549" y="1724628"/>
                </a:cubicBezTo>
                <a:cubicBezTo>
                  <a:pt x="1134318" y="1306010"/>
                  <a:pt x="1157467" y="653005"/>
                  <a:pt x="1180617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86" name="Csoportba foglalás 85">
            <a:extLst>
              <a:ext uri="{FF2B5EF4-FFF2-40B4-BE49-F238E27FC236}">
                <a16:creationId xmlns:a16="http://schemas.microsoft.com/office/drawing/2014/main" id="{7D5990D8-9876-4FA0-BB52-91C964276B6B}"/>
              </a:ext>
            </a:extLst>
          </p:cNvPr>
          <p:cNvGrpSpPr/>
          <p:nvPr/>
        </p:nvGrpSpPr>
        <p:grpSpPr>
          <a:xfrm rot="10800000">
            <a:off x="7323698" y="235831"/>
            <a:ext cx="3406206" cy="1414871"/>
            <a:chOff x="6839541" y="4758095"/>
            <a:chExt cx="2780753" cy="1155070"/>
          </a:xfrm>
        </p:grpSpPr>
        <p:sp>
          <p:nvSpPr>
            <p:cNvPr id="87" name="Téglalap 86">
              <a:extLst>
                <a:ext uri="{FF2B5EF4-FFF2-40B4-BE49-F238E27FC236}">
                  <a16:creationId xmlns:a16="http://schemas.microsoft.com/office/drawing/2014/main" id="{9C268867-5214-44E0-98ED-27385E79ED12}"/>
                </a:ext>
              </a:extLst>
            </p:cNvPr>
            <p:cNvSpPr/>
            <p:nvPr/>
          </p:nvSpPr>
          <p:spPr>
            <a:xfrm>
              <a:off x="6839541" y="5027721"/>
              <a:ext cx="2780753" cy="1688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grpSp>
          <p:nvGrpSpPr>
            <p:cNvPr id="88" name="Csoportba foglalás 87">
              <a:extLst>
                <a:ext uri="{FF2B5EF4-FFF2-40B4-BE49-F238E27FC236}">
                  <a16:creationId xmlns:a16="http://schemas.microsoft.com/office/drawing/2014/main" id="{4ACBCC9B-D038-42BF-BE0A-FE8B39CD20FF}"/>
                </a:ext>
              </a:extLst>
            </p:cNvPr>
            <p:cNvGrpSpPr/>
            <p:nvPr/>
          </p:nvGrpSpPr>
          <p:grpSpPr>
            <a:xfrm>
              <a:off x="7157482" y="5204464"/>
              <a:ext cx="2144870" cy="708701"/>
              <a:chOff x="7309708" y="5295513"/>
              <a:chExt cx="2144870" cy="708701"/>
            </a:xfrm>
          </p:grpSpPr>
          <p:sp>
            <p:nvSpPr>
              <p:cNvPr id="95" name="Téglalap: lekerekített 94">
                <a:extLst>
                  <a:ext uri="{FF2B5EF4-FFF2-40B4-BE49-F238E27FC236}">
                    <a16:creationId xmlns:a16="http://schemas.microsoft.com/office/drawing/2014/main" id="{73CC7533-9101-4F26-9226-94F29330F218}"/>
                  </a:ext>
                </a:extLst>
              </p:cNvPr>
              <p:cNvSpPr/>
              <p:nvPr/>
            </p:nvSpPr>
            <p:spPr>
              <a:xfrm>
                <a:off x="7309708" y="5295513"/>
                <a:ext cx="755915" cy="70870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6" name="Téglalap: lekerekített 95">
                <a:extLst>
                  <a:ext uri="{FF2B5EF4-FFF2-40B4-BE49-F238E27FC236}">
                    <a16:creationId xmlns:a16="http://schemas.microsoft.com/office/drawing/2014/main" id="{B19C405F-BA29-47C3-8AD7-14F624289258}"/>
                  </a:ext>
                </a:extLst>
              </p:cNvPr>
              <p:cNvSpPr/>
              <p:nvPr/>
            </p:nvSpPr>
            <p:spPr>
              <a:xfrm>
                <a:off x="8698663" y="5295513"/>
                <a:ext cx="755915" cy="70870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89" name="Téglalap 88">
              <a:extLst>
                <a:ext uri="{FF2B5EF4-FFF2-40B4-BE49-F238E27FC236}">
                  <a16:creationId xmlns:a16="http://schemas.microsoft.com/office/drawing/2014/main" id="{FD9C5562-208C-4FB4-8A61-B6DA72F460C2}"/>
                </a:ext>
              </a:extLst>
            </p:cNvPr>
            <p:cNvSpPr/>
            <p:nvPr/>
          </p:nvSpPr>
          <p:spPr>
            <a:xfrm>
              <a:off x="7697733" y="4880757"/>
              <a:ext cx="1064368" cy="1469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grpSp>
          <p:nvGrpSpPr>
            <p:cNvPr id="90" name="Csoportba foglalás 89">
              <a:extLst>
                <a:ext uri="{FF2B5EF4-FFF2-40B4-BE49-F238E27FC236}">
                  <a16:creationId xmlns:a16="http://schemas.microsoft.com/office/drawing/2014/main" id="{05B64F15-61E0-4581-A67C-639D96639F3C}"/>
                </a:ext>
              </a:extLst>
            </p:cNvPr>
            <p:cNvGrpSpPr/>
            <p:nvPr/>
          </p:nvGrpSpPr>
          <p:grpSpPr>
            <a:xfrm>
              <a:off x="7831176" y="4758095"/>
              <a:ext cx="797483" cy="146832"/>
              <a:chOff x="7829943" y="4758095"/>
              <a:chExt cx="797483" cy="146832"/>
            </a:xfrm>
          </p:grpSpPr>
          <p:sp>
            <p:nvSpPr>
              <p:cNvPr id="91" name="Téglalap 90">
                <a:extLst>
                  <a:ext uri="{FF2B5EF4-FFF2-40B4-BE49-F238E27FC236}">
                    <a16:creationId xmlns:a16="http://schemas.microsoft.com/office/drawing/2014/main" id="{B33AF36F-B3F6-4069-B477-05807E2FB5EA}"/>
                  </a:ext>
                </a:extLst>
              </p:cNvPr>
              <p:cNvSpPr/>
              <p:nvPr/>
            </p:nvSpPr>
            <p:spPr>
              <a:xfrm>
                <a:off x="7829943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2" name="Téglalap 91">
                <a:extLst>
                  <a:ext uri="{FF2B5EF4-FFF2-40B4-BE49-F238E27FC236}">
                    <a16:creationId xmlns:a16="http://schemas.microsoft.com/office/drawing/2014/main" id="{CDD22967-66A8-44B3-A9FC-64F44A72AB6E}"/>
                  </a:ext>
                </a:extLst>
              </p:cNvPr>
              <p:cNvSpPr/>
              <p:nvPr/>
            </p:nvSpPr>
            <p:spPr>
              <a:xfrm>
                <a:off x="8064777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3" name="Téglalap 92">
                <a:extLst>
                  <a:ext uri="{FF2B5EF4-FFF2-40B4-BE49-F238E27FC236}">
                    <a16:creationId xmlns:a16="http://schemas.microsoft.com/office/drawing/2014/main" id="{5DD0F5C9-3F3F-4C7E-B13F-0D5D1EDD7C2B}"/>
                  </a:ext>
                </a:extLst>
              </p:cNvPr>
              <p:cNvSpPr/>
              <p:nvPr/>
            </p:nvSpPr>
            <p:spPr>
              <a:xfrm>
                <a:off x="8299611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4" name="Téglalap 93">
                <a:extLst>
                  <a:ext uri="{FF2B5EF4-FFF2-40B4-BE49-F238E27FC236}">
                    <a16:creationId xmlns:a16="http://schemas.microsoft.com/office/drawing/2014/main" id="{8C67E00B-5C26-4957-B352-0C05E6ACD03F}"/>
                  </a:ext>
                </a:extLst>
              </p:cNvPr>
              <p:cNvSpPr/>
              <p:nvPr/>
            </p:nvSpPr>
            <p:spPr>
              <a:xfrm>
                <a:off x="8534446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  <p:sp>
        <p:nvSpPr>
          <p:cNvPr id="109" name="Ellipszis 108">
            <a:extLst>
              <a:ext uri="{FF2B5EF4-FFF2-40B4-BE49-F238E27FC236}">
                <a16:creationId xmlns:a16="http://schemas.microsoft.com/office/drawing/2014/main" id="{E961EDEC-FFB5-40CB-9645-631FD1D414FB}"/>
              </a:ext>
            </a:extLst>
          </p:cNvPr>
          <p:cNvSpPr/>
          <p:nvPr/>
        </p:nvSpPr>
        <p:spPr>
          <a:xfrm>
            <a:off x="9688990" y="1289742"/>
            <a:ext cx="790375" cy="4631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u-HU" sz="2200" b="1" dirty="0">
                <a:solidFill>
                  <a:schemeClr val="tx1"/>
                </a:solidFill>
              </a:rPr>
              <a:t>GND</a:t>
            </a:r>
          </a:p>
        </p:txBody>
      </p:sp>
      <p:sp>
        <p:nvSpPr>
          <p:cNvPr id="110" name="Ellipszis 109">
            <a:extLst>
              <a:ext uri="{FF2B5EF4-FFF2-40B4-BE49-F238E27FC236}">
                <a16:creationId xmlns:a16="http://schemas.microsoft.com/office/drawing/2014/main" id="{209BC456-1FBD-4F2B-86CB-01ADF597B74E}"/>
              </a:ext>
            </a:extLst>
          </p:cNvPr>
          <p:cNvSpPr/>
          <p:nvPr/>
        </p:nvSpPr>
        <p:spPr>
          <a:xfrm>
            <a:off x="7568922" y="1276323"/>
            <a:ext cx="790375" cy="4631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u-HU" sz="2200" b="1" dirty="0">
                <a:solidFill>
                  <a:schemeClr val="tx1"/>
                </a:solidFill>
              </a:rPr>
              <a:t>5V</a:t>
            </a:r>
          </a:p>
        </p:txBody>
      </p:sp>
      <p:sp>
        <p:nvSpPr>
          <p:cNvPr id="111" name="Ellipszis 110">
            <a:extLst>
              <a:ext uri="{FF2B5EF4-FFF2-40B4-BE49-F238E27FC236}">
                <a16:creationId xmlns:a16="http://schemas.microsoft.com/office/drawing/2014/main" id="{7274B933-BD75-4B19-AB12-36C0C46B5FA5}"/>
              </a:ext>
            </a:extLst>
          </p:cNvPr>
          <p:cNvSpPr/>
          <p:nvPr/>
        </p:nvSpPr>
        <p:spPr>
          <a:xfrm>
            <a:off x="8252841" y="675353"/>
            <a:ext cx="790375" cy="4631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u-HU" sz="2200" b="1" dirty="0" err="1">
                <a:solidFill>
                  <a:schemeClr val="tx1"/>
                </a:solidFill>
              </a:rPr>
              <a:t>Trig</a:t>
            </a:r>
            <a:endParaRPr lang="hu-HU" sz="2200" b="1" dirty="0">
              <a:solidFill>
                <a:schemeClr val="tx1"/>
              </a:solidFill>
            </a:endParaRPr>
          </a:p>
        </p:txBody>
      </p:sp>
      <p:sp>
        <p:nvSpPr>
          <p:cNvPr id="112" name="Ellipszis 111">
            <a:extLst>
              <a:ext uri="{FF2B5EF4-FFF2-40B4-BE49-F238E27FC236}">
                <a16:creationId xmlns:a16="http://schemas.microsoft.com/office/drawing/2014/main" id="{CA97887D-42DE-4AD4-829D-A1E3895D7BC6}"/>
              </a:ext>
            </a:extLst>
          </p:cNvPr>
          <p:cNvSpPr/>
          <p:nvPr/>
        </p:nvSpPr>
        <p:spPr>
          <a:xfrm>
            <a:off x="8929552" y="734306"/>
            <a:ext cx="790375" cy="4631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u-HU" sz="2200" b="1" dirty="0" err="1">
                <a:solidFill>
                  <a:schemeClr val="tx1"/>
                </a:solidFill>
              </a:rPr>
              <a:t>Echo</a:t>
            </a:r>
            <a:endParaRPr lang="hu-HU" sz="2200" b="1" dirty="0">
              <a:solidFill>
                <a:schemeClr val="tx1"/>
              </a:solidFill>
            </a:endParaRP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E150B20C-57B0-43DE-9B05-4035EDB4A0E6}"/>
              </a:ext>
            </a:extLst>
          </p:cNvPr>
          <p:cNvSpPr/>
          <p:nvPr/>
        </p:nvSpPr>
        <p:spPr>
          <a:xfrm>
            <a:off x="3799839" y="1574799"/>
            <a:ext cx="5386061" cy="823035"/>
          </a:xfrm>
          <a:custGeom>
            <a:avLst/>
            <a:gdLst>
              <a:gd name="connsiteX0" fmla="*/ 0 w 5450428"/>
              <a:gd name="connsiteY0" fmla="*/ 193040 h 799476"/>
              <a:gd name="connsiteX1" fmla="*/ 1056640 w 5450428"/>
              <a:gd name="connsiteY1" fmla="*/ 731520 h 799476"/>
              <a:gd name="connsiteX2" fmla="*/ 4866640 w 5450428"/>
              <a:gd name="connsiteY2" fmla="*/ 711200 h 799476"/>
              <a:gd name="connsiteX3" fmla="*/ 5374640 w 5450428"/>
              <a:gd name="connsiteY3" fmla="*/ 0 h 799476"/>
              <a:gd name="connsiteX0" fmla="*/ 0 w 5382327"/>
              <a:gd name="connsiteY0" fmla="*/ 193040 h 860992"/>
              <a:gd name="connsiteX1" fmla="*/ 1056640 w 5382327"/>
              <a:gd name="connsiteY1" fmla="*/ 731520 h 860992"/>
              <a:gd name="connsiteX2" fmla="*/ 3751072 w 5382327"/>
              <a:gd name="connsiteY2" fmla="*/ 802640 h 860992"/>
              <a:gd name="connsiteX3" fmla="*/ 5374640 w 5382327"/>
              <a:gd name="connsiteY3" fmla="*/ 0 h 860992"/>
              <a:gd name="connsiteX0" fmla="*/ 0 w 5397915"/>
              <a:gd name="connsiteY0" fmla="*/ 193040 h 860992"/>
              <a:gd name="connsiteX1" fmla="*/ 1056640 w 5397915"/>
              <a:gd name="connsiteY1" fmla="*/ 731520 h 860992"/>
              <a:gd name="connsiteX2" fmla="*/ 3751072 w 5397915"/>
              <a:gd name="connsiteY2" fmla="*/ 802640 h 860992"/>
              <a:gd name="connsiteX3" fmla="*/ 5374640 w 5397915"/>
              <a:gd name="connsiteY3" fmla="*/ 0 h 860992"/>
              <a:gd name="connsiteX0" fmla="*/ 0 w 5385947"/>
              <a:gd name="connsiteY0" fmla="*/ 193040 h 860992"/>
              <a:gd name="connsiteX1" fmla="*/ 1056640 w 5385947"/>
              <a:gd name="connsiteY1" fmla="*/ 731520 h 860992"/>
              <a:gd name="connsiteX2" fmla="*/ 3751072 w 5385947"/>
              <a:gd name="connsiteY2" fmla="*/ 802640 h 860992"/>
              <a:gd name="connsiteX3" fmla="*/ 5362448 w 5385947"/>
              <a:gd name="connsiteY3" fmla="*/ 0 h 860992"/>
              <a:gd name="connsiteX0" fmla="*/ 0 w 5386061"/>
              <a:gd name="connsiteY0" fmla="*/ 193040 h 834081"/>
              <a:gd name="connsiteX1" fmla="*/ 1056640 w 5386061"/>
              <a:gd name="connsiteY1" fmla="*/ 731520 h 834081"/>
              <a:gd name="connsiteX2" fmla="*/ 3757168 w 5386061"/>
              <a:gd name="connsiteY2" fmla="*/ 766064 h 834081"/>
              <a:gd name="connsiteX3" fmla="*/ 5362448 w 5386061"/>
              <a:gd name="connsiteY3" fmla="*/ 0 h 834081"/>
              <a:gd name="connsiteX0" fmla="*/ 0 w 5386061"/>
              <a:gd name="connsiteY0" fmla="*/ 193040 h 823035"/>
              <a:gd name="connsiteX1" fmla="*/ 1074928 w 5386061"/>
              <a:gd name="connsiteY1" fmla="*/ 694944 h 823035"/>
              <a:gd name="connsiteX2" fmla="*/ 3757168 w 5386061"/>
              <a:gd name="connsiteY2" fmla="*/ 766064 h 823035"/>
              <a:gd name="connsiteX3" fmla="*/ 5362448 w 5386061"/>
              <a:gd name="connsiteY3" fmla="*/ 0 h 82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061" h="823035">
                <a:moveTo>
                  <a:pt x="0" y="193040"/>
                </a:moveTo>
                <a:cubicBezTo>
                  <a:pt x="122766" y="419100"/>
                  <a:pt x="448733" y="599440"/>
                  <a:pt x="1074928" y="694944"/>
                </a:cubicBezTo>
                <a:cubicBezTo>
                  <a:pt x="1701123" y="790448"/>
                  <a:pt x="3037501" y="887984"/>
                  <a:pt x="3757168" y="766064"/>
                </a:cubicBezTo>
                <a:cubicBezTo>
                  <a:pt x="4476835" y="644144"/>
                  <a:pt x="5559721" y="599440"/>
                  <a:pt x="5362448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E5FA64B9-2A1C-4947-B629-03F57AFA8DE5}"/>
              </a:ext>
            </a:extLst>
          </p:cNvPr>
          <p:cNvSpPr/>
          <p:nvPr/>
        </p:nvSpPr>
        <p:spPr>
          <a:xfrm>
            <a:off x="4151376" y="1578864"/>
            <a:ext cx="4736592" cy="583015"/>
          </a:xfrm>
          <a:custGeom>
            <a:avLst/>
            <a:gdLst>
              <a:gd name="connsiteX0" fmla="*/ 0 w 4736592"/>
              <a:gd name="connsiteY0" fmla="*/ 152400 h 633031"/>
              <a:gd name="connsiteX1" fmla="*/ 902208 w 4736592"/>
              <a:gd name="connsiteY1" fmla="*/ 499872 h 633031"/>
              <a:gd name="connsiteX2" fmla="*/ 3364992 w 4736592"/>
              <a:gd name="connsiteY2" fmla="*/ 603504 h 633031"/>
              <a:gd name="connsiteX3" fmla="*/ 4736592 w 4736592"/>
              <a:gd name="connsiteY3" fmla="*/ 0 h 633031"/>
              <a:gd name="connsiteX0" fmla="*/ 0 w 4736592"/>
              <a:gd name="connsiteY0" fmla="*/ 152400 h 583015"/>
              <a:gd name="connsiteX1" fmla="*/ 902208 w 4736592"/>
              <a:gd name="connsiteY1" fmla="*/ 499872 h 583015"/>
              <a:gd name="connsiteX2" fmla="*/ 3791712 w 4736592"/>
              <a:gd name="connsiteY2" fmla="*/ 542544 h 583015"/>
              <a:gd name="connsiteX3" fmla="*/ 4736592 w 4736592"/>
              <a:gd name="connsiteY3" fmla="*/ 0 h 583015"/>
              <a:gd name="connsiteX0" fmla="*/ 0 w 4736592"/>
              <a:gd name="connsiteY0" fmla="*/ 152400 h 583015"/>
              <a:gd name="connsiteX1" fmla="*/ 902208 w 4736592"/>
              <a:gd name="connsiteY1" fmla="*/ 499872 h 583015"/>
              <a:gd name="connsiteX2" fmla="*/ 3791712 w 4736592"/>
              <a:gd name="connsiteY2" fmla="*/ 542544 h 583015"/>
              <a:gd name="connsiteX3" fmla="*/ 4736592 w 4736592"/>
              <a:gd name="connsiteY3" fmla="*/ 0 h 58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6592" h="583015">
                <a:moveTo>
                  <a:pt x="0" y="152400"/>
                </a:moveTo>
                <a:cubicBezTo>
                  <a:pt x="170688" y="288544"/>
                  <a:pt x="270256" y="434848"/>
                  <a:pt x="902208" y="499872"/>
                </a:cubicBezTo>
                <a:cubicBezTo>
                  <a:pt x="1534160" y="564896"/>
                  <a:pt x="3152648" y="625856"/>
                  <a:pt x="3791712" y="542544"/>
                </a:cubicBezTo>
                <a:cubicBezTo>
                  <a:pt x="4430776" y="459232"/>
                  <a:pt x="4681220" y="351536"/>
                  <a:pt x="4736592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024C0A3F-E253-4A58-9654-F48A8DF6C3BA}"/>
              </a:ext>
            </a:extLst>
          </p:cNvPr>
          <p:cNvSpPr/>
          <p:nvPr/>
        </p:nvSpPr>
        <p:spPr>
          <a:xfrm>
            <a:off x="8322197" y="1612353"/>
            <a:ext cx="266218" cy="1099595"/>
          </a:xfrm>
          <a:custGeom>
            <a:avLst/>
            <a:gdLst>
              <a:gd name="connsiteX0" fmla="*/ 266218 w 266218"/>
              <a:gd name="connsiteY0" fmla="*/ 0 h 1099595"/>
              <a:gd name="connsiteX1" fmla="*/ 185195 w 266218"/>
              <a:gd name="connsiteY1" fmla="*/ 740780 h 1099595"/>
              <a:gd name="connsiteX2" fmla="*/ 0 w 266218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218" h="1099595">
                <a:moveTo>
                  <a:pt x="266218" y="0"/>
                </a:moveTo>
                <a:cubicBezTo>
                  <a:pt x="247891" y="278757"/>
                  <a:pt x="229565" y="557514"/>
                  <a:pt x="185195" y="740780"/>
                </a:cubicBezTo>
                <a:cubicBezTo>
                  <a:pt x="140825" y="924046"/>
                  <a:pt x="70412" y="1011820"/>
                  <a:pt x="0" y="1099595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DDCF4913-89F6-414A-BBF6-25C53936E3AD}"/>
              </a:ext>
            </a:extLst>
          </p:cNvPr>
          <p:cNvSpPr/>
          <p:nvPr/>
        </p:nvSpPr>
        <p:spPr>
          <a:xfrm>
            <a:off x="8599990" y="1589204"/>
            <a:ext cx="868101" cy="1388962"/>
          </a:xfrm>
          <a:custGeom>
            <a:avLst/>
            <a:gdLst>
              <a:gd name="connsiteX0" fmla="*/ 868101 w 868101"/>
              <a:gd name="connsiteY0" fmla="*/ 0 h 1388962"/>
              <a:gd name="connsiteX1" fmla="*/ 648182 w 868101"/>
              <a:gd name="connsiteY1" fmla="*/ 787079 h 1388962"/>
              <a:gd name="connsiteX2" fmla="*/ 0 w 868101"/>
              <a:gd name="connsiteY2" fmla="*/ 1388962 h 138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8101" h="1388962">
                <a:moveTo>
                  <a:pt x="868101" y="0"/>
                </a:moveTo>
                <a:cubicBezTo>
                  <a:pt x="830483" y="277792"/>
                  <a:pt x="792865" y="555585"/>
                  <a:pt x="648182" y="787079"/>
                </a:cubicBezTo>
                <a:cubicBezTo>
                  <a:pt x="503499" y="1018573"/>
                  <a:pt x="251749" y="1203767"/>
                  <a:pt x="0" y="1388962"/>
                </a:cubicBezTo>
              </a:path>
            </a:pathLst>
          </a:cu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4" name="Szabadkézi sokszög: alakzat 113">
            <a:extLst>
              <a:ext uri="{FF2B5EF4-FFF2-40B4-BE49-F238E27FC236}">
                <a16:creationId xmlns:a16="http://schemas.microsoft.com/office/drawing/2014/main" id="{1EF1F0E7-7729-481C-98ED-26ADF1A6D315}"/>
              </a:ext>
            </a:extLst>
          </p:cNvPr>
          <p:cNvSpPr/>
          <p:nvPr/>
        </p:nvSpPr>
        <p:spPr>
          <a:xfrm>
            <a:off x="2502360" y="5154447"/>
            <a:ext cx="7488820" cy="1263381"/>
          </a:xfrm>
          <a:custGeom>
            <a:avLst/>
            <a:gdLst>
              <a:gd name="connsiteX0" fmla="*/ 7488820 w 7488820"/>
              <a:gd name="connsiteY0" fmla="*/ 360555 h 1263381"/>
              <a:gd name="connsiteX1" fmla="*/ 6007260 w 7488820"/>
              <a:gd name="connsiteY1" fmla="*/ 24890 h 1263381"/>
              <a:gd name="connsiteX2" fmla="*/ 1932972 w 7488820"/>
              <a:gd name="connsiteY2" fmla="*/ 163786 h 1263381"/>
              <a:gd name="connsiteX3" fmla="*/ 0 w 7488820"/>
              <a:gd name="connsiteY3" fmla="*/ 1263381 h 126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8820" h="1263381">
                <a:moveTo>
                  <a:pt x="7488820" y="360555"/>
                </a:moveTo>
                <a:cubicBezTo>
                  <a:pt x="7211027" y="209120"/>
                  <a:pt x="6933235" y="57685"/>
                  <a:pt x="6007260" y="24890"/>
                </a:cubicBezTo>
                <a:cubicBezTo>
                  <a:pt x="5081285" y="-7905"/>
                  <a:pt x="2934182" y="-42629"/>
                  <a:pt x="1932972" y="163786"/>
                </a:cubicBezTo>
                <a:cubicBezTo>
                  <a:pt x="931762" y="370201"/>
                  <a:pt x="465881" y="816791"/>
                  <a:pt x="0" y="1263381"/>
                </a:cubicBezTo>
              </a:path>
            </a:pathLst>
          </a:custGeom>
          <a:noFill/>
          <a:ln w="571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6" name="Folyamatábra: Késleltetés 105">
            <a:extLst>
              <a:ext uri="{FF2B5EF4-FFF2-40B4-BE49-F238E27FC236}">
                <a16:creationId xmlns:a16="http://schemas.microsoft.com/office/drawing/2014/main" id="{51CD988F-DF65-4F89-B0E0-AA6AA82CD61B}"/>
              </a:ext>
            </a:extLst>
          </p:cNvPr>
          <p:cNvSpPr/>
          <p:nvPr/>
        </p:nvSpPr>
        <p:spPr>
          <a:xfrm rot="5400000">
            <a:off x="7200589" y="6608676"/>
            <a:ext cx="651510" cy="409290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7" name="Téglalap: lekerekített 106">
            <a:extLst>
              <a:ext uri="{FF2B5EF4-FFF2-40B4-BE49-F238E27FC236}">
                <a16:creationId xmlns:a16="http://schemas.microsoft.com/office/drawing/2014/main" id="{18BA6021-B19C-46D3-AD24-D0DE585C56B6}"/>
              </a:ext>
            </a:extLst>
          </p:cNvPr>
          <p:cNvSpPr/>
          <p:nvPr/>
        </p:nvSpPr>
        <p:spPr>
          <a:xfrm>
            <a:off x="9794682" y="6417705"/>
            <a:ext cx="433745" cy="1233364"/>
          </a:xfrm>
          <a:prstGeom prst="roundRect">
            <a:avLst>
              <a:gd name="adj" fmla="val 20013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538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églalap 112">
            <a:extLst>
              <a:ext uri="{FF2B5EF4-FFF2-40B4-BE49-F238E27FC236}">
                <a16:creationId xmlns:a16="http://schemas.microsoft.com/office/drawing/2014/main" id="{0996CDC0-E27A-4B83-A3C7-EC4FA23114DD}"/>
              </a:ext>
            </a:extLst>
          </p:cNvPr>
          <p:cNvSpPr/>
          <p:nvPr/>
        </p:nvSpPr>
        <p:spPr>
          <a:xfrm>
            <a:off x="0" y="809216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0D67E587-4CD1-4E72-AB06-73569C292DDC}"/>
              </a:ext>
            </a:extLst>
          </p:cNvPr>
          <p:cNvSpPr/>
          <p:nvPr/>
        </p:nvSpPr>
        <p:spPr>
          <a:xfrm>
            <a:off x="1" y="6202017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58283" y="2224239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5369" b="9351"/>
          <a:stretch/>
        </p:blipFill>
        <p:spPr bwMode="auto">
          <a:xfrm>
            <a:off x="5323257" y="2249414"/>
            <a:ext cx="6516170" cy="48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962609E-355B-493F-8246-F0A659273949}"/>
              </a:ext>
            </a:extLst>
          </p:cNvPr>
          <p:cNvSpPr/>
          <p:nvPr/>
        </p:nvSpPr>
        <p:spPr>
          <a:xfrm>
            <a:off x="6800775" y="6034441"/>
            <a:ext cx="14478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82089CBC-3945-4BF0-8E9B-E7A331234C04}"/>
              </a:ext>
            </a:extLst>
          </p:cNvPr>
          <p:cNvSpPr/>
          <p:nvPr/>
        </p:nvSpPr>
        <p:spPr>
          <a:xfrm>
            <a:off x="6995085" y="6094752"/>
            <a:ext cx="1059180" cy="34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4EBA4AC-4F6E-48AB-A0C6-83D15BBA7503}"/>
              </a:ext>
            </a:extLst>
          </p:cNvPr>
          <p:cNvGrpSpPr/>
          <p:nvPr/>
        </p:nvGrpSpPr>
        <p:grpSpPr>
          <a:xfrm>
            <a:off x="7074143" y="6276045"/>
            <a:ext cx="901065" cy="333375"/>
            <a:chOff x="7096125" y="5687999"/>
            <a:chExt cx="901065" cy="333375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17B7C0-2CD8-46EF-9726-93FD58B23814}"/>
                </a:ext>
              </a:extLst>
            </p:cNvPr>
            <p:cNvSpPr/>
            <p:nvPr/>
          </p:nvSpPr>
          <p:spPr>
            <a:xfrm>
              <a:off x="709612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Téglalap 50">
              <a:extLst>
                <a:ext uri="{FF2B5EF4-FFF2-40B4-BE49-F238E27FC236}">
                  <a16:creationId xmlns:a16="http://schemas.microsoft.com/office/drawing/2014/main" id="{73C44B22-6508-4602-9F99-347A52337ED4}"/>
                </a:ext>
              </a:extLst>
            </p:cNvPr>
            <p:cNvSpPr/>
            <p:nvPr/>
          </p:nvSpPr>
          <p:spPr>
            <a:xfrm>
              <a:off x="734568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Téglalap 51">
              <a:extLst>
                <a:ext uri="{FF2B5EF4-FFF2-40B4-BE49-F238E27FC236}">
                  <a16:creationId xmlns:a16="http://schemas.microsoft.com/office/drawing/2014/main" id="{F965D388-C92D-493F-A423-BF9960D6F9B1}"/>
                </a:ext>
              </a:extLst>
            </p:cNvPr>
            <p:cNvSpPr/>
            <p:nvPr/>
          </p:nvSpPr>
          <p:spPr>
            <a:xfrm>
              <a:off x="759523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Téglalap 52">
              <a:extLst>
                <a:ext uri="{FF2B5EF4-FFF2-40B4-BE49-F238E27FC236}">
                  <a16:creationId xmlns:a16="http://schemas.microsoft.com/office/drawing/2014/main" id="{79E94AAC-2CC7-4064-8DC3-F5E95675464D}"/>
                </a:ext>
              </a:extLst>
            </p:cNvPr>
            <p:cNvSpPr/>
            <p:nvPr/>
          </p:nvSpPr>
          <p:spPr>
            <a:xfrm>
              <a:off x="784479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25" name="Téglalap 24">
            <a:extLst>
              <a:ext uri="{FF2B5EF4-FFF2-40B4-BE49-F238E27FC236}">
                <a16:creationId xmlns:a16="http://schemas.microsoft.com/office/drawing/2014/main" id="{3610BF3A-DC91-4526-91E8-FEFD50553B95}"/>
              </a:ext>
            </a:extLst>
          </p:cNvPr>
          <p:cNvSpPr/>
          <p:nvPr/>
        </p:nvSpPr>
        <p:spPr>
          <a:xfrm>
            <a:off x="9324740" y="6238165"/>
            <a:ext cx="1343866" cy="139324"/>
          </a:xfrm>
          <a:prstGeom prst="rect">
            <a:avLst/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B1FDF94-BDB1-4F1D-B6BB-804F318F9E20}"/>
              </a:ext>
            </a:extLst>
          </p:cNvPr>
          <p:cNvGrpSpPr/>
          <p:nvPr/>
        </p:nvGrpSpPr>
        <p:grpSpPr>
          <a:xfrm>
            <a:off x="9405734" y="6307827"/>
            <a:ext cx="1181878" cy="333375"/>
            <a:chOff x="9429733" y="5010688"/>
            <a:chExt cx="1181878" cy="333375"/>
          </a:xfrm>
        </p:grpSpPr>
        <p:sp>
          <p:nvSpPr>
            <p:cNvPr id="26" name="Téglalap 25">
              <a:extLst>
                <a:ext uri="{FF2B5EF4-FFF2-40B4-BE49-F238E27FC236}">
                  <a16:creationId xmlns:a16="http://schemas.microsoft.com/office/drawing/2014/main" id="{10779D22-FAAA-4D50-ADB3-6AAF7B7BEF13}"/>
                </a:ext>
              </a:extLst>
            </p:cNvPr>
            <p:cNvSpPr/>
            <p:nvPr/>
          </p:nvSpPr>
          <p:spPr>
            <a:xfrm>
              <a:off x="9429733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7ADF06C7-68CC-48D9-BBBB-0C3CCA20303B}"/>
                </a:ext>
              </a:extLst>
            </p:cNvPr>
            <p:cNvSpPr/>
            <p:nvPr/>
          </p:nvSpPr>
          <p:spPr>
            <a:xfrm>
              <a:off x="9944472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Téglalap 28">
              <a:extLst>
                <a:ext uri="{FF2B5EF4-FFF2-40B4-BE49-F238E27FC236}">
                  <a16:creationId xmlns:a16="http://schemas.microsoft.com/office/drawing/2014/main" id="{3FFF8391-2859-4B49-8D30-C6E0CE463833}"/>
                </a:ext>
              </a:extLst>
            </p:cNvPr>
            <p:cNvSpPr/>
            <p:nvPr/>
          </p:nvSpPr>
          <p:spPr>
            <a:xfrm>
              <a:off x="10459211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0" name="Téglalap 29">
            <a:extLst>
              <a:ext uri="{FF2B5EF4-FFF2-40B4-BE49-F238E27FC236}">
                <a16:creationId xmlns:a16="http://schemas.microsoft.com/office/drawing/2014/main" id="{08AFFA06-1B0D-4F1F-B534-865710A69909}"/>
              </a:ext>
            </a:extLst>
          </p:cNvPr>
          <p:cNvSpPr/>
          <p:nvPr/>
        </p:nvSpPr>
        <p:spPr>
          <a:xfrm>
            <a:off x="9425632" y="5575902"/>
            <a:ext cx="1142082" cy="662671"/>
          </a:xfrm>
          <a:prstGeom prst="rect">
            <a:avLst/>
          </a:prstGeom>
          <a:solidFill>
            <a:srgbClr val="FF99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7E362D1B-E581-4F81-9940-CFF580F81EB9}"/>
              </a:ext>
            </a:extLst>
          </p:cNvPr>
          <p:cNvGrpSpPr/>
          <p:nvPr/>
        </p:nvGrpSpPr>
        <p:grpSpPr>
          <a:xfrm>
            <a:off x="12245" y="4422120"/>
            <a:ext cx="5194996" cy="2526030"/>
            <a:chOff x="215269" y="2943843"/>
            <a:chExt cx="5194996" cy="2526030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7501A39-7C9D-4998-9D54-3FEA056653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2" t="66890" r="3832" b="5715"/>
            <a:stretch/>
          </p:blipFill>
          <p:spPr bwMode="auto">
            <a:xfrm>
              <a:off x="217487" y="2943843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Google Shape;153;p21">
              <a:extLst>
                <a:ext uri="{FF2B5EF4-FFF2-40B4-BE49-F238E27FC236}">
                  <a16:creationId xmlns:a16="http://schemas.microsoft.com/office/drawing/2014/main" id="{34DC9E7D-EA74-4341-BFCA-312C0B395057}"/>
                </a:ext>
              </a:extLst>
            </p:cNvPr>
            <p:cNvSpPr/>
            <p:nvPr/>
          </p:nvSpPr>
          <p:spPr>
            <a:xfrm>
              <a:off x="215269" y="4737302"/>
              <a:ext cx="4629151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4;p21">
              <a:extLst>
                <a:ext uri="{FF2B5EF4-FFF2-40B4-BE49-F238E27FC236}">
                  <a16:creationId xmlns:a16="http://schemas.microsoft.com/office/drawing/2014/main" id="{0761B3AE-81B3-4EA7-978E-DBD12B6081BB}"/>
                </a:ext>
              </a:extLst>
            </p:cNvPr>
            <p:cNvSpPr/>
            <p:nvPr/>
          </p:nvSpPr>
          <p:spPr>
            <a:xfrm>
              <a:off x="2608280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54;p21">
              <a:extLst>
                <a:ext uri="{FF2B5EF4-FFF2-40B4-BE49-F238E27FC236}">
                  <a16:creationId xmlns:a16="http://schemas.microsoft.com/office/drawing/2014/main" id="{D89322B4-04DE-485C-AC7C-69C9EFC12201}"/>
                </a:ext>
              </a:extLst>
            </p:cNvPr>
            <p:cNvSpPr/>
            <p:nvPr/>
          </p:nvSpPr>
          <p:spPr>
            <a:xfrm>
              <a:off x="2984011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54;p21">
              <a:extLst>
                <a:ext uri="{FF2B5EF4-FFF2-40B4-BE49-F238E27FC236}">
                  <a16:creationId xmlns:a16="http://schemas.microsoft.com/office/drawing/2014/main" id="{86982AE7-4ED6-44E6-82F9-49B39714B088}"/>
                </a:ext>
              </a:extLst>
            </p:cNvPr>
            <p:cNvSpPr/>
            <p:nvPr/>
          </p:nvSpPr>
          <p:spPr>
            <a:xfrm>
              <a:off x="3359742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54;p21">
              <a:extLst>
                <a:ext uri="{FF2B5EF4-FFF2-40B4-BE49-F238E27FC236}">
                  <a16:creationId xmlns:a16="http://schemas.microsoft.com/office/drawing/2014/main" id="{509A7254-C7B5-41B1-A4AC-BA5FF7362EA5}"/>
                </a:ext>
              </a:extLst>
            </p:cNvPr>
            <p:cNvSpPr/>
            <p:nvPr/>
          </p:nvSpPr>
          <p:spPr>
            <a:xfrm>
              <a:off x="3735473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54;p21">
              <a:extLst>
                <a:ext uri="{FF2B5EF4-FFF2-40B4-BE49-F238E27FC236}">
                  <a16:creationId xmlns:a16="http://schemas.microsoft.com/office/drawing/2014/main" id="{527BC6D7-1D0D-41AE-AF72-CBED2635FCDE}"/>
                </a:ext>
              </a:extLst>
            </p:cNvPr>
            <p:cNvSpPr/>
            <p:nvPr/>
          </p:nvSpPr>
          <p:spPr>
            <a:xfrm>
              <a:off x="4111204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54;p21">
              <a:extLst>
                <a:ext uri="{FF2B5EF4-FFF2-40B4-BE49-F238E27FC236}">
                  <a16:creationId xmlns:a16="http://schemas.microsoft.com/office/drawing/2014/main" id="{3CF154DC-6B18-4950-98FD-137D4DB50E8B}"/>
                </a:ext>
              </a:extLst>
            </p:cNvPr>
            <p:cNvSpPr/>
            <p:nvPr/>
          </p:nvSpPr>
          <p:spPr>
            <a:xfrm>
              <a:off x="4486935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54;p21">
              <a:extLst>
                <a:ext uri="{FF2B5EF4-FFF2-40B4-BE49-F238E27FC236}">
                  <a16:creationId xmlns:a16="http://schemas.microsoft.com/office/drawing/2014/main" id="{A034B2D7-7EB2-42D4-81AF-AD5937E37182}"/>
                </a:ext>
              </a:extLst>
            </p:cNvPr>
            <p:cNvSpPr/>
            <p:nvPr/>
          </p:nvSpPr>
          <p:spPr>
            <a:xfrm>
              <a:off x="365876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54;p21">
              <a:extLst>
                <a:ext uri="{FF2B5EF4-FFF2-40B4-BE49-F238E27FC236}">
                  <a16:creationId xmlns:a16="http://schemas.microsoft.com/office/drawing/2014/main" id="{D16EDEE7-7701-43DB-B436-3C6BF7E0041E}"/>
                </a:ext>
              </a:extLst>
            </p:cNvPr>
            <p:cNvSpPr/>
            <p:nvPr/>
          </p:nvSpPr>
          <p:spPr>
            <a:xfrm>
              <a:off x="743102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54;p21">
              <a:extLst>
                <a:ext uri="{FF2B5EF4-FFF2-40B4-BE49-F238E27FC236}">
                  <a16:creationId xmlns:a16="http://schemas.microsoft.com/office/drawing/2014/main" id="{ED4886B6-F7E6-4AC6-B985-801D38B51DE6}"/>
                </a:ext>
              </a:extLst>
            </p:cNvPr>
            <p:cNvSpPr/>
            <p:nvPr/>
          </p:nvSpPr>
          <p:spPr>
            <a:xfrm>
              <a:off x="1120328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54;p21">
              <a:extLst>
                <a:ext uri="{FF2B5EF4-FFF2-40B4-BE49-F238E27FC236}">
                  <a16:creationId xmlns:a16="http://schemas.microsoft.com/office/drawing/2014/main" id="{713A7146-7FF9-48D3-8C7A-0F85E9AA019F}"/>
                </a:ext>
              </a:extLst>
            </p:cNvPr>
            <p:cNvSpPr/>
            <p:nvPr/>
          </p:nvSpPr>
          <p:spPr>
            <a:xfrm>
              <a:off x="1497554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54;p21">
              <a:extLst>
                <a:ext uri="{FF2B5EF4-FFF2-40B4-BE49-F238E27FC236}">
                  <a16:creationId xmlns:a16="http://schemas.microsoft.com/office/drawing/2014/main" id="{A5610309-A180-47CB-829D-19B2FF27CCCE}"/>
                </a:ext>
              </a:extLst>
            </p:cNvPr>
            <p:cNvSpPr/>
            <p:nvPr/>
          </p:nvSpPr>
          <p:spPr>
            <a:xfrm>
              <a:off x="1874780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C2B3B70C-E816-490D-B259-1E8D87364DE9}"/>
              </a:ext>
            </a:extLst>
          </p:cNvPr>
          <p:cNvGrpSpPr/>
          <p:nvPr/>
        </p:nvGrpSpPr>
        <p:grpSpPr>
          <a:xfrm>
            <a:off x="68629" y="1315932"/>
            <a:ext cx="5220806" cy="2526030"/>
            <a:chOff x="126450" y="0"/>
            <a:chExt cx="5220806" cy="252603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4B717672-AE99-46EF-9B2F-5A8A407EF7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4" t="6198" r="7450" b="66407"/>
            <a:stretch/>
          </p:blipFill>
          <p:spPr bwMode="auto">
            <a:xfrm>
              <a:off x="154478" y="0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Google Shape;153;p21">
              <a:extLst>
                <a:ext uri="{FF2B5EF4-FFF2-40B4-BE49-F238E27FC236}">
                  <a16:creationId xmlns:a16="http://schemas.microsoft.com/office/drawing/2014/main" id="{D3C935B0-1F70-48C8-BC2B-09F013E908EC}"/>
                </a:ext>
              </a:extLst>
            </p:cNvPr>
            <p:cNvSpPr/>
            <p:nvPr/>
          </p:nvSpPr>
          <p:spPr>
            <a:xfrm>
              <a:off x="126450" y="229066"/>
              <a:ext cx="5108003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;p21">
              <a:extLst>
                <a:ext uri="{FF2B5EF4-FFF2-40B4-BE49-F238E27FC236}">
                  <a16:creationId xmlns:a16="http://schemas.microsoft.com/office/drawing/2014/main" id="{48556266-83D3-4A86-9316-AEA86A6677BD}"/>
                </a:ext>
              </a:extLst>
            </p:cNvPr>
            <p:cNvSpPr/>
            <p:nvPr/>
          </p:nvSpPr>
          <p:spPr>
            <a:xfrm>
              <a:off x="29859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54;p21">
              <a:extLst>
                <a:ext uri="{FF2B5EF4-FFF2-40B4-BE49-F238E27FC236}">
                  <a16:creationId xmlns:a16="http://schemas.microsoft.com/office/drawing/2014/main" id="{AE0329EF-9FA2-47B4-9F4C-A9BA2A3CB652}"/>
                </a:ext>
              </a:extLst>
            </p:cNvPr>
            <p:cNvSpPr/>
            <p:nvPr/>
          </p:nvSpPr>
          <p:spPr>
            <a:xfrm>
              <a:off x="336246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54;p21">
              <a:extLst>
                <a:ext uri="{FF2B5EF4-FFF2-40B4-BE49-F238E27FC236}">
                  <a16:creationId xmlns:a16="http://schemas.microsoft.com/office/drawing/2014/main" id="{0FB85D12-9001-4B97-B674-C000081063D2}"/>
                </a:ext>
              </a:extLst>
            </p:cNvPr>
            <p:cNvSpPr/>
            <p:nvPr/>
          </p:nvSpPr>
          <p:spPr>
            <a:xfrm>
              <a:off x="3738984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54;p21">
              <a:extLst>
                <a:ext uri="{FF2B5EF4-FFF2-40B4-BE49-F238E27FC236}">
                  <a16:creationId xmlns:a16="http://schemas.microsoft.com/office/drawing/2014/main" id="{4AAAE9CC-F53A-4DCC-8393-04D3A041AB22}"/>
                </a:ext>
              </a:extLst>
            </p:cNvPr>
            <p:cNvSpPr/>
            <p:nvPr/>
          </p:nvSpPr>
          <p:spPr>
            <a:xfrm>
              <a:off x="4115499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54;p21">
              <a:extLst>
                <a:ext uri="{FF2B5EF4-FFF2-40B4-BE49-F238E27FC236}">
                  <a16:creationId xmlns:a16="http://schemas.microsoft.com/office/drawing/2014/main" id="{5B18745C-27C8-46D8-B688-B44A7F9BDB57}"/>
                </a:ext>
              </a:extLst>
            </p:cNvPr>
            <p:cNvSpPr/>
            <p:nvPr/>
          </p:nvSpPr>
          <p:spPr>
            <a:xfrm>
              <a:off x="449201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54;p21">
              <a:extLst>
                <a:ext uri="{FF2B5EF4-FFF2-40B4-BE49-F238E27FC236}">
                  <a16:creationId xmlns:a16="http://schemas.microsoft.com/office/drawing/2014/main" id="{0842D86D-9122-4C10-BD8C-309D987153F6}"/>
                </a:ext>
              </a:extLst>
            </p:cNvPr>
            <p:cNvSpPr/>
            <p:nvPr/>
          </p:nvSpPr>
          <p:spPr>
            <a:xfrm>
              <a:off x="4868532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54;p21">
              <a:extLst>
                <a:ext uri="{FF2B5EF4-FFF2-40B4-BE49-F238E27FC236}">
                  <a16:creationId xmlns:a16="http://schemas.microsoft.com/office/drawing/2014/main" id="{A75FBD25-5319-4C79-B9B8-CB3091B1EFCD}"/>
                </a:ext>
              </a:extLst>
            </p:cNvPr>
            <p:cNvSpPr/>
            <p:nvPr/>
          </p:nvSpPr>
          <p:spPr>
            <a:xfrm>
              <a:off x="126450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54;p21">
              <a:extLst>
                <a:ext uri="{FF2B5EF4-FFF2-40B4-BE49-F238E27FC236}">
                  <a16:creationId xmlns:a16="http://schemas.microsoft.com/office/drawing/2014/main" id="{54E414B6-0BAF-436B-82BB-8051A82D8E60}"/>
                </a:ext>
              </a:extLst>
            </p:cNvPr>
            <p:cNvSpPr/>
            <p:nvPr/>
          </p:nvSpPr>
          <p:spPr>
            <a:xfrm>
              <a:off x="503676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54;p21">
              <a:extLst>
                <a:ext uri="{FF2B5EF4-FFF2-40B4-BE49-F238E27FC236}">
                  <a16:creationId xmlns:a16="http://schemas.microsoft.com/office/drawing/2014/main" id="{77379ABF-BD46-43B0-A5C6-36F7461B96BE}"/>
                </a:ext>
              </a:extLst>
            </p:cNvPr>
            <p:cNvSpPr/>
            <p:nvPr/>
          </p:nvSpPr>
          <p:spPr>
            <a:xfrm>
              <a:off x="880902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54;p21">
              <a:extLst>
                <a:ext uri="{FF2B5EF4-FFF2-40B4-BE49-F238E27FC236}">
                  <a16:creationId xmlns:a16="http://schemas.microsoft.com/office/drawing/2014/main" id="{1B0E54C2-ABC7-429B-8674-8BDADA01D5C2}"/>
                </a:ext>
              </a:extLst>
            </p:cNvPr>
            <p:cNvSpPr/>
            <p:nvPr/>
          </p:nvSpPr>
          <p:spPr>
            <a:xfrm>
              <a:off x="1258128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54;p21">
              <a:extLst>
                <a:ext uri="{FF2B5EF4-FFF2-40B4-BE49-F238E27FC236}">
                  <a16:creationId xmlns:a16="http://schemas.microsoft.com/office/drawing/2014/main" id="{C978AF99-BB5B-4F0F-801D-63806F90E2A7}"/>
                </a:ext>
              </a:extLst>
            </p:cNvPr>
            <p:cNvSpPr/>
            <p:nvPr/>
          </p:nvSpPr>
          <p:spPr>
            <a:xfrm>
              <a:off x="16353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54;p21">
              <a:extLst>
                <a:ext uri="{FF2B5EF4-FFF2-40B4-BE49-F238E27FC236}">
                  <a16:creationId xmlns:a16="http://schemas.microsoft.com/office/drawing/2014/main" id="{680729F9-4251-4938-9565-DCE99E0C665F}"/>
                </a:ext>
              </a:extLst>
            </p:cNvPr>
            <p:cNvSpPr/>
            <p:nvPr/>
          </p:nvSpPr>
          <p:spPr>
            <a:xfrm>
              <a:off x="223292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54;p21">
              <a:extLst>
                <a:ext uri="{FF2B5EF4-FFF2-40B4-BE49-F238E27FC236}">
                  <a16:creationId xmlns:a16="http://schemas.microsoft.com/office/drawing/2014/main" id="{CA1E9AF9-7CBF-4701-A855-80D442603B24}"/>
                </a:ext>
              </a:extLst>
            </p:cNvPr>
            <p:cNvSpPr/>
            <p:nvPr/>
          </p:nvSpPr>
          <p:spPr>
            <a:xfrm>
              <a:off x="2609439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01BFEFA6-F804-46A2-B4D0-6CF97878AF1B}"/>
              </a:ext>
            </a:extLst>
          </p:cNvPr>
          <p:cNvSpPr/>
          <p:nvPr/>
        </p:nvSpPr>
        <p:spPr>
          <a:xfrm>
            <a:off x="654427" y="2712984"/>
            <a:ext cx="5362759" cy="3687097"/>
          </a:xfrm>
          <a:custGeom>
            <a:avLst/>
            <a:gdLst>
              <a:gd name="connsiteX0" fmla="*/ 0 w 5309419"/>
              <a:gd name="connsiteY0" fmla="*/ 3687097 h 3687097"/>
              <a:gd name="connsiteX1" fmla="*/ 2005780 w 5309419"/>
              <a:gd name="connsiteY1" fmla="*/ 1769807 h 3687097"/>
              <a:gd name="connsiteX2" fmla="*/ 5309419 w 5309419"/>
              <a:gd name="connsiteY2" fmla="*/ 0 h 3687097"/>
              <a:gd name="connsiteX0" fmla="*/ 0 w 5362759"/>
              <a:gd name="connsiteY0" fmla="*/ 3687097 h 3687097"/>
              <a:gd name="connsiteX1" fmla="*/ 2005780 w 5362759"/>
              <a:gd name="connsiteY1" fmla="*/ 1769807 h 3687097"/>
              <a:gd name="connsiteX2" fmla="*/ 5362759 w 5362759"/>
              <a:gd name="connsiteY2" fmla="*/ 0 h 368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759" h="3687097">
                <a:moveTo>
                  <a:pt x="0" y="3687097"/>
                </a:moveTo>
                <a:cubicBezTo>
                  <a:pt x="560438" y="3035710"/>
                  <a:pt x="1120877" y="2384323"/>
                  <a:pt x="2005780" y="1769807"/>
                </a:cubicBezTo>
                <a:cubicBezTo>
                  <a:pt x="2890683" y="1155291"/>
                  <a:pt x="4153391" y="577645"/>
                  <a:pt x="5362759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BEC814E-20AD-4875-97D7-A85FC0203683}"/>
              </a:ext>
            </a:extLst>
          </p:cNvPr>
          <p:cNvSpPr/>
          <p:nvPr/>
        </p:nvSpPr>
        <p:spPr>
          <a:xfrm>
            <a:off x="1395320" y="2973539"/>
            <a:ext cx="4608102" cy="3462182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8102" h="3462182">
                <a:moveTo>
                  <a:pt x="15782" y="3441700"/>
                </a:moveTo>
                <a:cubicBezTo>
                  <a:pt x="-138735" y="3615266"/>
                  <a:pt x="887849" y="2633133"/>
                  <a:pt x="1069882" y="2476500"/>
                </a:cubicBezTo>
                <a:cubicBezTo>
                  <a:pt x="1251915" y="2319867"/>
                  <a:pt x="2045665" y="1932517"/>
                  <a:pt x="2784382" y="1358900"/>
                </a:cubicBezTo>
                <a:cubicBezTo>
                  <a:pt x="3523099" y="785283"/>
                  <a:pt x="4069410" y="392641"/>
                  <a:pt x="4608102" y="0"/>
                </a:cubicBezTo>
              </a:path>
            </a:pathLst>
          </a:custGeom>
          <a:noFill/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B5F2BA20-F179-44E7-B927-01C7235A6EE9}"/>
              </a:ext>
            </a:extLst>
          </p:cNvPr>
          <p:cNvSpPr/>
          <p:nvPr/>
        </p:nvSpPr>
        <p:spPr>
          <a:xfrm>
            <a:off x="7781346" y="2966302"/>
            <a:ext cx="435981" cy="2821516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  <a:gd name="connsiteX0" fmla="*/ 3721716 w 3721716"/>
              <a:gd name="connsiteY0" fmla="*/ 2764366 h 2825562"/>
              <a:gd name="connsiteX1" fmla="*/ 51416 w 3721716"/>
              <a:gd name="connsiteY1" fmla="*/ 2476500 h 2825562"/>
              <a:gd name="connsiteX2" fmla="*/ 1765916 w 3721716"/>
              <a:gd name="connsiteY2" fmla="*/ 1358900 h 2825562"/>
              <a:gd name="connsiteX3" fmla="*/ 3589636 w 3721716"/>
              <a:gd name="connsiteY3" fmla="*/ 0 h 2825562"/>
              <a:gd name="connsiteX0" fmla="*/ 2120524 w 2120524"/>
              <a:gd name="connsiteY0" fmla="*/ 2764366 h 2787079"/>
              <a:gd name="connsiteX1" fmla="*/ 1718357 w 2120524"/>
              <a:gd name="connsiteY1" fmla="*/ 1833033 h 2787079"/>
              <a:gd name="connsiteX2" fmla="*/ 164724 w 2120524"/>
              <a:gd name="connsiteY2" fmla="*/ 1358900 h 2787079"/>
              <a:gd name="connsiteX3" fmla="*/ 1988444 w 2120524"/>
              <a:gd name="connsiteY3" fmla="*/ 0 h 2787079"/>
              <a:gd name="connsiteX0" fmla="*/ 406098 w 844937"/>
              <a:gd name="connsiteY0" fmla="*/ 2764366 h 2788732"/>
              <a:gd name="connsiteX1" fmla="*/ 3931 w 844937"/>
              <a:gd name="connsiteY1" fmla="*/ 1833033 h 2788732"/>
              <a:gd name="connsiteX2" fmla="*/ 651632 w 844937"/>
              <a:gd name="connsiteY2" fmla="*/ 935566 h 2788732"/>
              <a:gd name="connsiteX3" fmla="*/ 274018 w 844937"/>
              <a:gd name="connsiteY3" fmla="*/ 0 h 2788732"/>
              <a:gd name="connsiteX0" fmla="*/ 406098 w 651632"/>
              <a:gd name="connsiteY0" fmla="*/ 2764366 h 2788732"/>
              <a:gd name="connsiteX1" fmla="*/ 3931 w 651632"/>
              <a:gd name="connsiteY1" fmla="*/ 1833033 h 2788732"/>
              <a:gd name="connsiteX2" fmla="*/ 651632 w 651632"/>
              <a:gd name="connsiteY2" fmla="*/ 935566 h 2788732"/>
              <a:gd name="connsiteX3" fmla="*/ 274018 w 651632"/>
              <a:gd name="connsiteY3" fmla="*/ 0 h 2788732"/>
              <a:gd name="connsiteX0" fmla="*/ 406098 w 653430"/>
              <a:gd name="connsiteY0" fmla="*/ 2764366 h 2788732"/>
              <a:gd name="connsiteX1" fmla="*/ 3931 w 653430"/>
              <a:gd name="connsiteY1" fmla="*/ 1833033 h 2788732"/>
              <a:gd name="connsiteX2" fmla="*/ 651632 w 653430"/>
              <a:gd name="connsiteY2" fmla="*/ 935566 h 2788732"/>
              <a:gd name="connsiteX3" fmla="*/ 274018 w 653430"/>
              <a:gd name="connsiteY3" fmla="*/ 0 h 2788732"/>
              <a:gd name="connsiteX0" fmla="*/ 402199 w 402199"/>
              <a:gd name="connsiteY0" fmla="*/ 2764366 h 2788453"/>
              <a:gd name="connsiteX1" fmla="*/ 32 w 402199"/>
              <a:gd name="connsiteY1" fmla="*/ 1833033 h 2788453"/>
              <a:gd name="connsiteX2" fmla="*/ 376800 w 402199"/>
              <a:gd name="connsiteY2" fmla="*/ 1003299 h 2788453"/>
              <a:gd name="connsiteX3" fmla="*/ 270119 w 402199"/>
              <a:gd name="connsiteY3" fmla="*/ 0 h 2788453"/>
              <a:gd name="connsiteX0" fmla="*/ 402199 w 411744"/>
              <a:gd name="connsiteY0" fmla="*/ 2764366 h 2788453"/>
              <a:gd name="connsiteX1" fmla="*/ 32 w 411744"/>
              <a:gd name="connsiteY1" fmla="*/ 1833033 h 2788453"/>
              <a:gd name="connsiteX2" fmla="*/ 376800 w 411744"/>
              <a:gd name="connsiteY2" fmla="*/ 1003299 h 2788453"/>
              <a:gd name="connsiteX3" fmla="*/ 270119 w 411744"/>
              <a:gd name="connsiteY3" fmla="*/ 0 h 2788453"/>
              <a:gd name="connsiteX0" fmla="*/ 312641 w 570906"/>
              <a:gd name="connsiteY0" fmla="*/ 2764366 h 2784802"/>
              <a:gd name="connsiteX1" fmla="*/ 570874 w 570906"/>
              <a:gd name="connsiteY1" fmla="*/ 1663700 h 2784802"/>
              <a:gd name="connsiteX2" fmla="*/ 287242 w 570906"/>
              <a:gd name="connsiteY2" fmla="*/ 1003299 h 2784802"/>
              <a:gd name="connsiteX3" fmla="*/ 180561 w 570906"/>
              <a:gd name="connsiteY3" fmla="*/ 0 h 2784802"/>
              <a:gd name="connsiteX0" fmla="*/ 519735 w 778000"/>
              <a:gd name="connsiteY0" fmla="*/ 2747433 h 2767869"/>
              <a:gd name="connsiteX1" fmla="*/ 777968 w 778000"/>
              <a:gd name="connsiteY1" fmla="*/ 1646767 h 2767869"/>
              <a:gd name="connsiteX2" fmla="*/ 494336 w 778000"/>
              <a:gd name="connsiteY2" fmla="*/ 986366 h 2767869"/>
              <a:gd name="connsiteX3" fmla="*/ 150589 w 778000"/>
              <a:gd name="connsiteY3" fmla="*/ 0 h 2767869"/>
              <a:gd name="connsiteX0" fmla="*/ 369146 w 627411"/>
              <a:gd name="connsiteY0" fmla="*/ 2747433 h 2767869"/>
              <a:gd name="connsiteX1" fmla="*/ 627379 w 627411"/>
              <a:gd name="connsiteY1" fmla="*/ 1646767 h 2767869"/>
              <a:gd name="connsiteX2" fmla="*/ 343747 w 627411"/>
              <a:gd name="connsiteY2" fmla="*/ 986366 h 2767869"/>
              <a:gd name="connsiteX3" fmla="*/ 0 w 627411"/>
              <a:gd name="connsiteY3" fmla="*/ 0 h 2767869"/>
              <a:gd name="connsiteX0" fmla="*/ 115146 w 373411"/>
              <a:gd name="connsiteY0" fmla="*/ 2747433 h 2767869"/>
              <a:gd name="connsiteX1" fmla="*/ 373379 w 373411"/>
              <a:gd name="connsiteY1" fmla="*/ 1646767 h 2767869"/>
              <a:gd name="connsiteX2" fmla="*/ 89747 w 373411"/>
              <a:gd name="connsiteY2" fmla="*/ 986366 h 2767869"/>
              <a:gd name="connsiteX3" fmla="*/ 0 w 373411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3515"/>
              <a:gd name="connsiteY0" fmla="*/ 2747433 h 2769491"/>
              <a:gd name="connsiteX1" fmla="*/ 373379 w 373515"/>
              <a:gd name="connsiteY1" fmla="*/ 1646767 h 2769491"/>
              <a:gd name="connsiteX2" fmla="*/ 242147 w 373515"/>
              <a:gd name="connsiteY2" fmla="*/ 986366 h 2769491"/>
              <a:gd name="connsiteX3" fmla="*/ 0 w 373515"/>
              <a:gd name="connsiteY3" fmla="*/ 0 h 2769491"/>
              <a:gd name="connsiteX0" fmla="*/ 115146 w 373515"/>
              <a:gd name="connsiteY0" fmla="*/ 2747433 h 2747433"/>
              <a:gd name="connsiteX1" fmla="*/ 373379 w 373515"/>
              <a:gd name="connsiteY1" fmla="*/ 1646767 h 2747433"/>
              <a:gd name="connsiteX2" fmla="*/ 242147 w 373515"/>
              <a:gd name="connsiteY2" fmla="*/ 986366 h 2747433"/>
              <a:gd name="connsiteX3" fmla="*/ 0 w 373515"/>
              <a:gd name="connsiteY3" fmla="*/ 0 h 2747433"/>
              <a:gd name="connsiteX0" fmla="*/ 98212 w 376637"/>
              <a:gd name="connsiteY0" fmla="*/ 2815166 h 2815166"/>
              <a:gd name="connsiteX1" fmla="*/ 373379 w 376637"/>
              <a:gd name="connsiteY1" fmla="*/ 164676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6637"/>
              <a:gd name="connsiteY0" fmla="*/ 2815166 h 2815166"/>
              <a:gd name="connsiteX1" fmla="*/ 373379 w 376637"/>
              <a:gd name="connsiteY1" fmla="*/ 161501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5451"/>
              <a:gd name="connsiteY0" fmla="*/ 2815166 h 2815166"/>
              <a:gd name="connsiteX1" fmla="*/ 373379 w 375451"/>
              <a:gd name="connsiteY1" fmla="*/ 1615017 h 2815166"/>
              <a:gd name="connsiteX2" fmla="*/ 242147 w 375451"/>
              <a:gd name="connsiteY2" fmla="*/ 986366 h 2815166"/>
              <a:gd name="connsiteX3" fmla="*/ 0 w 375451"/>
              <a:gd name="connsiteY3" fmla="*/ 0 h 2815166"/>
              <a:gd name="connsiteX0" fmla="*/ 149012 w 426251"/>
              <a:gd name="connsiteY0" fmla="*/ 2821516 h 2821516"/>
              <a:gd name="connsiteX1" fmla="*/ 424179 w 426251"/>
              <a:gd name="connsiteY1" fmla="*/ 1621367 h 2821516"/>
              <a:gd name="connsiteX2" fmla="*/ 292947 w 426251"/>
              <a:gd name="connsiteY2" fmla="*/ 992716 h 2821516"/>
              <a:gd name="connsiteX3" fmla="*/ 0 w 426251"/>
              <a:gd name="connsiteY3" fmla="*/ 0 h 2821516"/>
              <a:gd name="connsiteX0" fmla="*/ 149012 w 433233"/>
              <a:gd name="connsiteY0" fmla="*/ 2821516 h 2821516"/>
              <a:gd name="connsiteX1" fmla="*/ 424179 w 433233"/>
              <a:gd name="connsiteY1" fmla="*/ 1621367 h 2821516"/>
              <a:gd name="connsiteX2" fmla="*/ 350097 w 433233"/>
              <a:gd name="connsiteY2" fmla="*/ 954616 h 2821516"/>
              <a:gd name="connsiteX3" fmla="*/ 0 w 433233"/>
              <a:gd name="connsiteY3" fmla="*/ 0 h 2821516"/>
              <a:gd name="connsiteX0" fmla="*/ 149012 w 446171"/>
              <a:gd name="connsiteY0" fmla="*/ 2821516 h 2821516"/>
              <a:gd name="connsiteX1" fmla="*/ 424179 w 446171"/>
              <a:gd name="connsiteY1" fmla="*/ 1621367 h 2821516"/>
              <a:gd name="connsiteX2" fmla="*/ 350097 w 446171"/>
              <a:gd name="connsiteY2" fmla="*/ 954616 h 2821516"/>
              <a:gd name="connsiteX3" fmla="*/ 0 w 446171"/>
              <a:gd name="connsiteY3" fmla="*/ 0 h 2821516"/>
              <a:gd name="connsiteX0" fmla="*/ 149012 w 435981"/>
              <a:gd name="connsiteY0" fmla="*/ 2821516 h 2821516"/>
              <a:gd name="connsiteX1" fmla="*/ 424179 w 435981"/>
              <a:gd name="connsiteY1" fmla="*/ 1621367 h 2821516"/>
              <a:gd name="connsiteX2" fmla="*/ 350097 w 435981"/>
              <a:gd name="connsiteY2" fmla="*/ 954616 h 2821516"/>
              <a:gd name="connsiteX3" fmla="*/ 0 w 435981"/>
              <a:gd name="connsiteY3" fmla="*/ 0 h 28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81" h="2821516">
                <a:moveTo>
                  <a:pt x="149012" y="2821516"/>
                </a:moveTo>
                <a:cubicBezTo>
                  <a:pt x="383961" y="2351615"/>
                  <a:pt x="390665" y="1932517"/>
                  <a:pt x="424179" y="1621367"/>
                </a:cubicBezTo>
                <a:cubicBezTo>
                  <a:pt x="457693" y="1310217"/>
                  <a:pt x="415713" y="1289049"/>
                  <a:pt x="350097" y="954616"/>
                </a:cubicBezTo>
                <a:cubicBezTo>
                  <a:pt x="292947" y="685798"/>
                  <a:pt x="138641" y="341841"/>
                  <a:pt x="0" y="0"/>
                </a:cubicBezTo>
              </a:path>
            </a:pathLst>
          </a:custGeom>
          <a:noFill/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abadkézi sokszög: alakzat 11">
            <a:extLst>
              <a:ext uri="{FF2B5EF4-FFF2-40B4-BE49-F238E27FC236}">
                <a16:creationId xmlns:a16="http://schemas.microsoft.com/office/drawing/2014/main" id="{C5FFEF59-D810-4AF8-A6D2-51725DE5700E}"/>
              </a:ext>
            </a:extLst>
          </p:cNvPr>
          <p:cNvSpPr/>
          <p:nvPr/>
        </p:nvSpPr>
        <p:spPr>
          <a:xfrm>
            <a:off x="529652" y="1738113"/>
            <a:ext cx="6647542" cy="404948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7542" h="404948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693073" y="3618774"/>
                  <a:pt x="6647542" y="404948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Szabadkézi sokszög: alakzat 82">
            <a:extLst>
              <a:ext uri="{FF2B5EF4-FFF2-40B4-BE49-F238E27FC236}">
                <a16:creationId xmlns:a16="http://schemas.microsoft.com/office/drawing/2014/main" id="{1078C064-5279-43DF-AFFE-930291B75165}"/>
              </a:ext>
            </a:extLst>
          </p:cNvPr>
          <p:cNvSpPr/>
          <p:nvPr/>
        </p:nvSpPr>
        <p:spPr>
          <a:xfrm>
            <a:off x="948019" y="1725669"/>
            <a:ext cx="649514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5142" h="405710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769273" y="3222534"/>
                  <a:pt x="6495142" y="405710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4" name="Szabadkézi sokszög: alakzat 83">
            <a:extLst>
              <a:ext uri="{FF2B5EF4-FFF2-40B4-BE49-F238E27FC236}">
                <a16:creationId xmlns:a16="http://schemas.microsoft.com/office/drawing/2014/main" id="{A6201A0F-5681-4B55-B038-E9AD5D8038D9}"/>
              </a:ext>
            </a:extLst>
          </p:cNvPr>
          <p:cNvSpPr/>
          <p:nvPr/>
        </p:nvSpPr>
        <p:spPr>
          <a:xfrm>
            <a:off x="1306055" y="1725669"/>
            <a:ext cx="636560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365602"/>
              <a:gd name="connsiteY0" fmla="*/ 0 h 4057106"/>
              <a:gd name="connsiteX1" fmla="*/ 1828800 w 6365602"/>
              <a:gd name="connsiteY1" fmla="*/ 216262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5602" h="4057106">
                <a:moveTo>
                  <a:pt x="0" y="0"/>
                </a:moveTo>
                <a:cubicBezTo>
                  <a:pt x="360438" y="743857"/>
                  <a:pt x="1124736" y="1213394"/>
                  <a:pt x="2232660" y="1888308"/>
                </a:cubicBezTo>
                <a:cubicBezTo>
                  <a:pt x="3340584" y="2563222"/>
                  <a:pt x="5043593" y="3009174"/>
                  <a:pt x="6365602" y="405710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56" name="Csoportba foglalás 55">
            <a:extLst>
              <a:ext uri="{FF2B5EF4-FFF2-40B4-BE49-F238E27FC236}">
                <a16:creationId xmlns:a16="http://schemas.microsoft.com/office/drawing/2014/main" id="{3465EC89-2D27-45B7-8812-2BBE66F73F69}"/>
              </a:ext>
            </a:extLst>
          </p:cNvPr>
          <p:cNvGrpSpPr/>
          <p:nvPr/>
        </p:nvGrpSpPr>
        <p:grpSpPr>
          <a:xfrm rot="1384269">
            <a:off x="10646415" y="2640785"/>
            <a:ext cx="383063" cy="1680639"/>
            <a:chOff x="9805451" y="908088"/>
            <a:chExt cx="361835" cy="1801563"/>
          </a:xfrm>
        </p:grpSpPr>
        <p:sp>
          <p:nvSpPr>
            <p:cNvPr id="57" name="Téglalap 56">
              <a:extLst>
                <a:ext uri="{FF2B5EF4-FFF2-40B4-BE49-F238E27FC236}">
                  <a16:creationId xmlns:a16="http://schemas.microsoft.com/office/drawing/2014/main" id="{830B4F39-3304-4442-8BA3-F1929AFCAE19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rgbClr val="99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9" name="Egyenes összekötő 58">
              <a:extLst>
                <a:ext uri="{FF2B5EF4-FFF2-40B4-BE49-F238E27FC236}">
                  <a16:creationId xmlns:a16="http://schemas.microsoft.com/office/drawing/2014/main" id="{BA72D977-0D40-4E54-BC8D-A3AA2363821C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gyenes összekötő 79">
              <a:extLst>
                <a:ext uri="{FF2B5EF4-FFF2-40B4-BE49-F238E27FC236}">
                  <a16:creationId xmlns:a16="http://schemas.microsoft.com/office/drawing/2014/main" id="{BB8F65A5-D9E9-48DF-AFC3-16F905798755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zövegdoboz 84">
            <a:extLst>
              <a:ext uri="{FF2B5EF4-FFF2-40B4-BE49-F238E27FC236}">
                <a16:creationId xmlns:a16="http://schemas.microsoft.com/office/drawing/2014/main" id="{36C1C12C-4B0E-4470-89DA-F0687D90C16B}"/>
              </a:ext>
            </a:extLst>
          </p:cNvPr>
          <p:cNvSpPr txBox="1"/>
          <p:nvPr/>
        </p:nvSpPr>
        <p:spPr>
          <a:xfrm>
            <a:off x="9450975" y="3608342"/>
            <a:ext cx="960767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10 K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2" name="Szabadkézi sokszög: alakzat 1">
            <a:extLst>
              <a:ext uri="{FF2B5EF4-FFF2-40B4-BE49-F238E27FC236}">
                <a16:creationId xmlns:a16="http://schemas.microsoft.com/office/drawing/2014/main" id="{114096A2-996C-454F-A624-FFCADACB61FC}"/>
              </a:ext>
            </a:extLst>
          </p:cNvPr>
          <p:cNvSpPr/>
          <p:nvPr/>
        </p:nvSpPr>
        <p:spPr>
          <a:xfrm>
            <a:off x="9476738" y="4480177"/>
            <a:ext cx="1043800" cy="1053296"/>
          </a:xfrm>
          <a:custGeom>
            <a:avLst/>
            <a:gdLst>
              <a:gd name="connsiteX0" fmla="*/ 2078 w 1043800"/>
              <a:gd name="connsiteY0" fmla="*/ 1053296 h 1053296"/>
              <a:gd name="connsiteX1" fmla="*/ 164124 w 1043800"/>
              <a:gd name="connsiteY1" fmla="*/ 428263 h 1053296"/>
              <a:gd name="connsiteX2" fmla="*/ 1043800 w 1043800"/>
              <a:gd name="connsiteY2" fmla="*/ 0 h 105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3800" h="1053296">
                <a:moveTo>
                  <a:pt x="2078" y="1053296"/>
                </a:moveTo>
                <a:cubicBezTo>
                  <a:pt x="-3709" y="828554"/>
                  <a:pt x="-9496" y="603812"/>
                  <a:pt x="164124" y="428263"/>
                </a:cubicBezTo>
                <a:cubicBezTo>
                  <a:pt x="337744" y="252714"/>
                  <a:pt x="690772" y="126357"/>
                  <a:pt x="1043800" y="0"/>
                </a:cubicBezTo>
              </a:path>
            </a:pathLst>
          </a:cu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abadkézi sokszög: alakzat 2">
            <a:extLst>
              <a:ext uri="{FF2B5EF4-FFF2-40B4-BE49-F238E27FC236}">
                <a16:creationId xmlns:a16="http://schemas.microsoft.com/office/drawing/2014/main" id="{EBE9924C-7339-45E4-A19E-C100510361FF}"/>
              </a:ext>
            </a:extLst>
          </p:cNvPr>
          <p:cNvSpPr/>
          <p:nvPr/>
        </p:nvSpPr>
        <p:spPr>
          <a:xfrm>
            <a:off x="10485814" y="2975468"/>
            <a:ext cx="1180617" cy="2511706"/>
          </a:xfrm>
          <a:custGeom>
            <a:avLst/>
            <a:gdLst>
              <a:gd name="connsiteX0" fmla="*/ 0 w 1180617"/>
              <a:gd name="connsiteY0" fmla="*/ 2511706 h 2511706"/>
              <a:gd name="connsiteX1" fmla="*/ 937549 w 1180617"/>
              <a:gd name="connsiteY1" fmla="*/ 1724628 h 2511706"/>
              <a:gd name="connsiteX2" fmla="*/ 1180617 w 1180617"/>
              <a:gd name="connsiteY2" fmla="*/ 0 h 251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0617" h="2511706">
                <a:moveTo>
                  <a:pt x="0" y="2511706"/>
                </a:moveTo>
                <a:cubicBezTo>
                  <a:pt x="370390" y="2327476"/>
                  <a:pt x="740780" y="2143246"/>
                  <a:pt x="937549" y="1724628"/>
                </a:cubicBezTo>
                <a:cubicBezTo>
                  <a:pt x="1134318" y="1306010"/>
                  <a:pt x="1157467" y="653005"/>
                  <a:pt x="1180617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86" name="Csoportba foglalás 85">
            <a:extLst>
              <a:ext uri="{FF2B5EF4-FFF2-40B4-BE49-F238E27FC236}">
                <a16:creationId xmlns:a16="http://schemas.microsoft.com/office/drawing/2014/main" id="{7D5990D8-9876-4FA0-BB52-91C964276B6B}"/>
              </a:ext>
            </a:extLst>
          </p:cNvPr>
          <p:cNvGrpSpPr/>
          <p:nvPr/>
        </p:nvGrpSpPr>
        <p:grpSpPr>
          <a:xfrm rot="10800000">
            <a:off x="7323698" y="235831"/>
            <a:ext cx="3406206" cy="1414871"/>
            <a:chOff x="6839541" y="4758095"/>
            <a:chExt cx="2780753" cy="1155070"/>
          </a:xfrm>
        </p:grpSpPr>
        <p:sp>
          <p:nvSpPr>
            <p:cNvPr id="87" name="Téglalap 86">
              <a:extLst>
                <a:ext uri="{FF2B5EF4-FFF2-40B4-BE49-F238E27FC236}">
                  <a16:creationId xmlns:a16="http://schemas.microsoft.com/office/drawing/2014/main" id="{9C268867-5214-44E0-98ED-27385E79ED12}"/>
                </a:ext>
              </a:extLst>
            </p:cNvPr>
            <p:cNvSpPr/>
            <p:nvPr/>
          </p:nvSpPr>
          <p:spPr>
            <a:xfrm>
              <a:off x="6839541" y="5027721"/>
              <a:ext cx="2780753" cy="1688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grpSp>
          <p:nvGrpSpPr>
            <p:cNvPr id="88" name="Csoportba foglalás 87">
              <a:extLst>
                <a:ext uri="{FF2B5EF4-FFF2-40B4-BE49-F238E27FC236}">
                  <a16:creationId xmlns:a16="http://schemas.microsoft.com/office/drawing/2014/main" id="{4ACBCC9B-D038-42BF-BE0A-FE8B39CD20FF}"/>
                </a:ext>
              </a:extLst>
            </p:cNvPr>
            <p:cNvGrpSpPr/>
            <p:nvPr/>
          </p:nvGrpSpPr>
          <p:grpSpPr>
            <a:xfrm>
              <a:off x="7157482" y="5204464"/>
              <a:ext cx="2144870" cy="708701"/>
              <a:chOff x="7309708" y="5295513"/>
              <a:chExt cx="2144870" cy="708701"/>
            </a:xfrm>
          </p:grpSpPr>
          <p:sp>
            <p:nvSpPr>
              <p:cNvPr id="95" name="Téglalap: lekerekített 94">
                <a:extLst>
                  <a:ext uri="{FF2B5EF4-FFF2-40B4-BE49-F238E27FC236}">
                    <a16:creationId xmlns:a16="http://schemas.microsoft.com/office/drawing/2014/main" id="{73CC7533-9101-4F26-9226-94F29330F218}"/>
                  </a:ext>
                </a:extLst>
              </p:cNvPr>
              <p:cNvSpPr/>
              <p:nvPr/>
            </p:nvSpPr>
            <p:spPr>
              <a:xfrm>
                <a:off x="7309708" y="5295513"/>
                <a:ext cx="755915" cy="70870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6" name="Téglalap: lekerekített 95">
                <a:extLst>
                  <a:ext uri="{FF2B5EF4-FFF2-40B4-BE49-F238E27FC236}">
                    <a16:creationId xmlns:a16="http://schemas.microsoft.com/office/drawing/2014/main" id="{B19C405F-BA29-47C3-8AD7-14F624289258}"/>
                  </a:ext>
                </a:extLst>
              </p:cNvPr>
              <p:cNvSpPr/>
              <p:nvPr/>
            </p:nvSpPr>
            <p:spPr>
              <a:xfrm>
                <a:off x="8698663" y="5295513"/>
                <a:ext cx="755915" cy="70870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89" name="Téglalap 88">
              <a:extLst>
                <a:ext uri="{FF2B5EF4-FFF2-40B4-BE49-F238E27FC236}">
                  <a16:creationId xmlns:a16="http://schemas.microsoft.com/office/drawing/2014/main" id="{FD9C5562-208C-4FB4-8A61-B6DA72F460C2}"/>
                </a:ext>
              </a:extLst>
            </p:cNvPr>
            <p:cNvSpPr/>
            <p:nvPr/>
          </p:nvSpPr>
          <p:spPr>
            <a:xfrm>
              <a:off x="7697733" y="4880757"/>
              <a:ext cx="1064368" cy="1469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grpSp>
          <p:nvGrpSpPr>
            <p:cNvPr id="90" name="Csoportba foglalás 89">
              <a:extLst>
                <a:ext uri="{FF2B5EF4-FFF2-40B4-BE49-F238E27FC236}">
                  <a16:creationId xmlns:a16="http://schemas.microsoft.com/office/drawing/2014/main" id="{05B64F15-61E0-4581-A67C-639D96639F3C}"/>
                </a:ext>
              </a:extLst>
            </p:cNvPr>
            <p:cNvGrpSpPr/>
            <p:nvPr/>
          </p:nvGrpSpPr>
          <p:grpSpPr>
            <a:xfrm>
              <a:off x="7831176" y="4758095"/>
              <a:ext cx="797483" cy="146832"/>
              <a:chOff x="7829943" y="4758095"/>
              <a:chExt cx="797483" cy="146832"/>
            </a:xfrm>
          </p:grpSpPr>
          <p:sp>
            <p:nvSpPr>
              <p:cNvPr id="91" name="Téglalap 90">
                <a:extLst>
                  <a:ext uri="{FF2B5EF4-FFF2-40B4-BE49-F238E27FC236}">
                    <a16:creationId xmlns:a16="http://schemas.microsoft.com/office/drawing/2014/main" id="{B33AF36F-B3F6-4069-B477-05807E2FB5EA}"/>
                  </a:ext>
                </a:extLst>
              </p:cNvPr>
              <p:cNvSpPr/>
              <p:nvPr/>
            </p:nvSpPr>
            <p:spPr>
              <a:xfrm>
                <a:off x="7829943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2" name="Téglalap 91">
                <a:extLst>
                  <a:ext uri="{FF2B5EF4-FFF2-40B4-BE49-F238E27FC236}">
                    <a16:creationId xmlns:a16="http://schemas.microsoft.com/office/drawing/2014/main" id="{CDD22967-66A8-44B3-A9FC-64F44A72AB6E}"/>
                  </a:ext>
                </a:extLst>
              </p:cNvPr>
              <p:cNvSpPr/>
              <p:nvPr/>
            </p:nvSpPr>
            <p:spPr>
              <a:xfrm>
                <a:off x="8064777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3" name="Téglalap 92">
                <a:extLst>
                  <a:ext uri="{FF2B5EF4-FFF2-40B4-BE49-F238E27FC236}">
                    <a16:creationId xmlns:a16="http://schemas.microsoft.com/office/drawing/2014/main" id="{5DD0F5C9-3F3F-4C7E-B13F-0D5D1EDD7C2B}"/>
                  </a:ext>
                </a:extLst>
              </p:cNvPr>
              <p:cNvSpPr/>
              <p:nvPr/>
            </p:nvSpPr>
            <p:spPr>
              <a:xfrm>
                <a:off x="8299611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4" name="Téglalap 93">
                <a:extLst>
                  <a:ext uri="{FF2B5EF4-FFF2-40B4-BE49-F238E27FC236}">
                    <a16:creationId xmlns:a16="http://schemas.microsoft.com/office/drawing/2014/main" id="{8C67E00B-5C26-4957-B352-0C05E6ACD03F}"/>
                  </a:ext>
                </a:extLst>
              </p:cNvPr>
              <p:cNvSpPr/>
              <p:nvPr/>
            </p:nvSpPr>
            <p:spPr>
              <a:xfrm>
                <a:off x="8534446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  <p:sp>
        <p:nvSpPr>
          <p:cNvPr id="109" name="Ellipszis 108">
            <a:extLst>
              <a:ext uri="{FF2B5EF4-FFF2-40B4-BE49-F238E27FC236}">
                <a16:creationId xmlns:a16="http://schemas.microsoft.com/office/drawing/2014/main" id="{E961EDEC-FFB5-40CB-9645-631FD1D414FB}"/>
              </a:ext>
            </a:extLst>
          </p:cNvPr>
          <p:cNvSpPr/>
          <p:nvPr/>
        </p:nvSpPr>
        <p:spPr>
          <a:xfrm>
            <a:off x="9688990" y="1289742"/>
            <a:ext cx="790375" cy="4631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u-HU" sz="2200" b="1" dirty="0">
                <a:solidFill>
                  <a:schemeClr val="tx1"/>
                </a:solidFill>
              </a:rPr>
              <a:t>GND</a:t>
            </a:r>
          </a:p>
        </p:txBody>
      </p:sp>
      <p:sp>
        <p:nvSpPr>
          <p:cNvPr id="110" name="Ellipszis 109">
            <a:extLst>
              <a:ext uri="{FF2B5EF4-FFF2-40B4-BE49-F238E27FC236}">
                <a16:creationId xmlns:a16="http://schemas.microsoft.com/office/drawing/2014/main" id="{209BC456-1FBD-4F2B-86CB-01ADF597B74E}"/>
              </a:ext>
            </a:extLst>
          </p:cNvPr>
          <p:cNvSpPr/>
          <p:nvPr/>
        </p:nvSpPr>
        <p:spPr>
          <a:xfrm>
            <a:off x="7568922" y="1276323"/>
            <a:ext cx="790375" cy="4631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u-HU" sz="2200" b="1" dirty="0">
                <a:solidFill>
                  <a:schemeClr val="tx1"/>
                </a:solidFill>
              </a:rPr>
              <a:t>5V</a:t>
            </a:r>
          </a:p>
        </p:txBody>
      </p:sp>
      <p:sp>
        <p:nvSpPr>
          <p:cNvPr id="111" name="Ellipszis 110">
            <a:extLst>
              <a:ext uri="{FF2B5EF4-FFF2-40B4-BE49-F238E27FC236}">
                <a16:creationId xmlns:a16="http://schemas.microsoft.com/office/drawing/2014/main" id="{7274B933-BD75-4B19-AB12-36C0C46B5FA5}"/>
              </a:ext>
            </a:extLst>
          </p:cNvPr>
          <p:cNvSpPr/>
          <p:nvPr/>
        </p:nvSpPr>
        <p:spPr>
          <a:xfrm>
            <a:off x="8252841" y="675353"/>
            <a:ext cx="790375" cy="4631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u-HU" sz="2200" b="1" dirty="0" err="1">
                <a:solidFill>
                  <a:schemeClr val="tx1"/>
                </a:solidFill>
              </a:rPr>
              <a:t>Trig</a:t>
            </a:r>
            <a:endParaRPr lang="hu-HU" sz="2200" b="1" dirty="0">
              <a:solidFill>
                <a:schemeClr val="tx1"/>
              </a:solidFill>
            </a:endParaRPr>
          </a:p>
        </p:txBody>
      </p:sp>
      <p:sp>
        <p:nvSpPr>
          <p:cNvPr id="112" name="Ellipszis 111">
            <a:extLst>
              <a:ext uri="{FF2B5EF4-FFF2-40B4-BE49-F238E27FC236}">
                <a16:creationId xmlns:a16="http://schemas.microsoft.com/office/drawing/2014/main" id="{CA97887D-42DE-4AD4-829D-A1E3895D7BC6}"/>
              </a:ext>
            </a:extLst>
          </p:cNvPr>
          <p:cNvSpPr/>
          <p:nvPr/>
        </p:nvSpPr>
        <p:spPr>
          <a:xfrm>
            <a:off x="8929552" y="734306"/>
            <a:ext cx="790375" cy="4631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u-HU" sz="2200" b="1" dirty="0" err="1">
                <a:solidFill>
                  <a:schemeClr val="tx1"/>
                </a:solidFill>
              </a:rPr>
              <a:t>Echo</a:t>
            </a:r>
            <a:endParaRPr lang="hu-HU" sz="2200" b="1" dirty="0">
              <a:solidFill>
                <a:schemeClr val="tx1"/>
              </a:solidFill>
            </a:endParaRP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E150B20C-57B0-43DE-9B05-4035EDB4A0E6}"/>
              </a:ext>
            </a:extLst>
          </p:cNvPr>
          <p:cNvSpPr/>
          <p:nvPr/>
        </p:nvSpPr>
        <p:spPr>
          <a:xfrm>
            <a:off x="3799839" y="1574799"/>
            <a:ext cx="5386061" cy="823035"/>
          </a:xfrm>
          <a:custGeom>
            <a:avLst/>
            <a:gdLst>
              <a:gd name="connsiteX0" fmla="*/ 0 w 5450428"/>
              <a:gd name="connsiteY0" fmla="*/ 193040 h 799476"/>
              <a:gd name="connsiteX1" fmla="*/ 1056640 w 5450428"/>
              <a:gd name="connsiteY1" fmla="*/ 731520 h 799476"/>
              <a:gd name="connsiteX2" fmla="*/ 4866640 w 5450428"/>
              <a:gd name="connsiteY2" fmla="*/ 711200 h 799476"/>
              <a:gd name="connsiteX3" fmla="*/ 5374640 w 5450428"/>
              <a:gd name="connsiteY3" fmla="*/ 0 h 799476"/>
              <a:gd name="connsiteX0" fmla="*/ 0 w 5382327"/>
              <a:gd name="connsiteY0" fmla="*/ 193040 h 860992"/>
              <a:gd name="connsiteX1" fmla="*/ 1056640 w 5382327"/>
              <a:gd name="connsiteY1" fmla="*/ 731520 h 860992"/>
              <a:gd name="connsiteX2" fmla="*/ 3751072 w 5382327"/>
              <a:gd name="connsiteY2" fmla="*/ 802640 h 860992"/>
              <a:gd name="connsiteX3" fmla="*/ 5374640 w 5382327"/>
              <a:gd name="connsiteY3" fmla="*/ 0 h 860992"/>
              <a:gd name="connsiteX0" fmla="*/ 0 w 5397915"/>
              <a:gd name="connsiteY0" fmla="*/ 193040 h 860992"/>
              <a:gd name="connsiteX1" fmla="*/ 1056640 w 5397915"/>
              <a:gd name="connsiteY1" fmla="*/ 731520 h 860992"/>
              <a:gd name="connsiteX2" fmla="*/ 3751072 w 5397915"/>
              <a:gd name="connsiteY2" fmla="*/ 802640 h 860992"/>
              <a:gd name="connsiteX3" fmla="*/ 5374640 w 5397915"/>
              <a:gd name="connsiteY3" fmla="*/ 0 h 860992"/>
              <a:gd name="connsiteX0" fmla="*/ 0 w 5385947"/>
              <a:gd name="connsiteY0" fmla="*/ 193040 h 860992"/>
              <a:gd name="connsiteX1" fmla="*/ 1056640 w 5385947"/>
              <a:gd name="connsiteY1" fmla="*/ 731520 h 860992"/>
              <a:gd name="connsiteX2" fmla="*/ 3751072 w 5385947"/>
              <a:gd name="connsiteY2" fmla="*/ 802640 h 860992"/>
              <a:gd name="connsiteX3" fmla="*/ 5362448 w 5385947"/>
              <a:gd name="connsiteY3" fmla="*/ 0 h 860992"/>
              <a:gd name="connsiteX0" fmla="*/ 0 w 5386061"/>
              <a:gd name="connsiteY0" fmla="*/ 193040 h 834081"/>
              <a:gd name="connsiteX1" fmla="*/ 1056640 w 5386061"/>
              <a:gd name="connsiteY1" fmla="*/ 731520 h 834081"/>
              <a:gd name="connsiteX2" fmla="*/ 3757168 w 5386061"/>
              <a:gd name="connsiteY2" fmla="*/ 766064 h 834081"/>
              <a:gd name="connsiteX3" fmla="*/ 5362448 w 5386061"/>
              <a:gd name="connsiteY3" fmla="*/ 0 h 834081"/>
              <a:gd name="connsiteX0" fmla="*/ 0 w 5386061"/>
              <a:gd name="connsiteY0" fmla="*/ 193040 h 823035"/>
              <a:gd name="connsiteX1" fmla="*/ 1074928 w 5386061"/>
              <a:gd name="connsiteY1" fmla="*/ 694944 h 823035"/>
              <a:gd name="connsiteX2" fmla="*/ 3757168 w 5386061"/>
              <a:gd name="connsiteY2" fmla="*/ 766064 h 823035"/>
              <a:gd name="connsiteX3" fmla="*/ 5362448 w 5386061"/>
              <a:gd name="connsiteY3" fmla="*/ 0 h 82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061" h="823035">
                <a:moveTo>
                  <a:pt x="0" y="193040"/>
                </a:moveTo>
                <a:cubicBezTo>
                  <a:pt x="122766" y="419100"/>
                  <a:pt x="448733" y="599440"/>
                  <a:pt x="1074928" y="694944"/>
                </a:cubicBezTo>
                <a:cubicBezTo>
                  <a:pt x="1701123" y="790448"/>
                  <a:pt x="3037501" y="887984"/>
                  <a:pt x="3757168" y="766064"/>
                </a:cubicBezTo>
                <a:cubicBezTo>
                  <a:pt x="4476835" y="644144"/>
                  <a:pt x="5559721" y="599440"/>
                  <a:pt x="5362448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E5FA64B9-2A1C-4947-B629-03F57AFA8DE5}"/>
              </a:ext>
            </a:extLst>
          </p:cNvPr>
          <p:cNvSpPr/>
          <p:nvPr/>
        </p:nvSpPr>
        <p:spPr>
          <a:xfrm>
            <a:off x="4151376" y="1578864"/>
            <a:ext cx="4736592" cy="583015"/>
          </a:xfrm>
          <a:custGeom>
            <a:avLst/>
            <a:gdLst>
              <a:gd name="connsiteX0" fmla="*/ 0 w 4736592"/>
              <a:gd name="connsiteY0" fmla="*/ 152400 h 633031"/>
              <a:gd name="connsiteX1" fmla="*/ 902208 w 4736592"/>
              <a:gd name="connsiteY1" fmla="*/ 499872 h 633031"/>
              <a:gd name="connsiteX2" fmla="*/ 3364992 w 4736592"/>
              <a:gd name="connsiteY2" fmla="*/ 603504 h 633031"/>
              <a:gd name="connsiteX3" fmla="*/ 4736592 w 4736592"/>
              <a:gd name="connsiteY3" fmla="*/ 0 h 633031"/>
              <a:gd name="connsiteX0" fmla="*/ 0 w 4736592"/>
              <a:gd name="connsiteY0" fmla="*/ 152400 h 583015"/>
              <a:gd name="connsiteX1" fmla="*/ 902208 w 4736592"/>
              <a:gd name="connsiteY1" fmla="*/ 499872 h 583015"/>
              <a:gd name="connsiteX2" fmla="*/ 3791712 w 4736592"/>
              <a:gd name="connsiteY2" fmla="*/ 542544 h 583015"/>
              <a:gd name="connsiteX3" fmla="*/ 4736592 w 4736592"/>
              <a:gd name="connsiteY3" fmla="*/ 0 h 583015"/>
              <a:gd name="connsiteX0" fmla="*/ 0 w 4736592"/>
              <a:gd name="connsiteY0" fmla="*/ 152400 h 583015"/>
              <a:gd name="connsiteX1" fmla="*/ 902208 w 4736592"/>
              <a:gd name="connsiteY1" fmla="*/ 499872 h 583015"/>
              <a:gd name="connsiteX2" fmla="*/ 3791712 w 4736592"/>
              <a:gd name="connsiteY2" fmla="*/ 542544 h 583015"/>
              <a:gd name="connsiteX3" fmla="*/ 4736592 w 4736592"/>
              <a:gd name="connsiteY3" fmla="*/ 0 h 58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6592" h="583015">
                <a:moveTo>
                  <a:pt x="0" y="152400"/>
                </a:moveTo>
                <a:cubicBezTo>
                  <a:pt x="170688" y="288544"/>
                  <a:pt x="270256" y="434848"/>
                  <a:pt x="902208" y="499872"/>
                </a:cubicBezTo>
                <a:cubicBezTo>
                  <a:pt x="1534160" y="564896"/>
                  <a:pt x="3152648" y="625856"/>
                  <a:pt x="3791712" y="542544"/>
                </a:cubicBezTo>
                <a:cubicBezTo>
                  <a:pt x="4430776" y="459232"/>
                  <a:pt x="4681220" y="351536"/>
                  <a:pt x="4736592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024C0A3F-E253-4A58-9654-F48A8DF6C3BA}"/>
              </a:ext>
            </a:extLst>
          </p:cNvPr>
          <p:cNvSpPr/>
          <p:nvPr/>
        </p:nvSpPr>
        <p:spPr>
          <a:xfrm>
            <a:off x="8322197" y="1612353"/>
            <a:ext cx="266218" cy="1099595"/>
          </a:xfrm>
          <a:custGeom>
            <a:avLst/>
            <a:gdLst>
              <a:gd name="connsiteX0" fmla="*/ 266218 w 266218"/>
              <a:gd name="connsiteY0" fmla="*/ 0 h 1099595"/>
              <a:gd name="connsiteX1" fmla="*/ 185195 w 266218"/>
              <a:gd name="connsiteY1" fmla="*/ 740780 h 1099595"/>
              <a:gd name="connsiteX2" fmla="*/ 0 w 266218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218" h="1099595">
                <a:moveTo>
                  <a:pt x="266218" y="0"/>
                </a:moveTo>
                <a:cubicBezTo>
                  <a:pt x="247891" y="278757"/>
                  <a:pt x="229565" y="557514"/>
                  <a:pt x="185195" y="740780"/>
                </a:cubicBezTo>
                <a:cubicBezTo>
                  <a:pt x="140825" y="924046"/>
                  <a:pt x="70412" y="1011820"/>
                  <a:pt x="0" y="1099595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DDCF4913-89F6-414A-BBF6-25C53936E3AD}"/>
              </a:ext>
            </a:extLst>
          </p:cNvPr>
          <p:cNvSpPr/>
          <p:nvPr/>
        </p:nvSpPr>
        <p:spPr>
          <a:xfrm>
            <a:off x="8599990" y="1589204"/>
            <a:ext cx="868101" cy="1388962"/>
          </a:xfrm>
          <a:custGeom>
            <a:avLst/>
            <a:gdLst>
              <a:gd name="connsiteX0" fmla="*/ 868101 w 868101"/>
              <a:gd name="connsiteY0" fmla="*/ 0 h 1388962"/>
              <a:gd name="connsiteX1" fmla="*/ 648182 w 868101"/>
              <a:gd name="connsiteY1" fmla="*/ 787079 h 1388962"/>
              <a:gd name="connsiteX2" fmla="*/ 0 w 868101"/>
              <a:gd name="connsiteY2" fmla="*/ 1388962 h 138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8101" h="1388962">
                <a:moveTo>
                  <a:pt x="868101" y="0"/>
                </a:moveTo>
                <a:cubicBezTo>
                  <a:pt x="830483" y="277792"/>
                  <a:pt x="792865" y="555585"/>
                  <a:pt x="648182" y="787079"/>
                </a:cubicBezTo>
                <a:cubicBezTo>
                  <a:pt x="503499" y="1018573"/>
                  <a:pt x="251749" y="1203767"/>
                  <a:pt x="0" y="1388962"/>
                </a:cubicBezTo>
              </a:path>
            </a:pathLst>
          </a:cu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4" name="Szabadkézi sokszög: alakzat 113">
            <a:extLst>
              <a:ext uri="{FF2B5EF4-FFF2-40B4-BE49-F238E27FC236}">
                <a16:creationId xmlns:a16="http://schemas.microsoft.com/office/drawing/2014/main" id="{1EF1F0E7-7729-481C-98ED-26ADF1A6D315}"/>
              </a:ext>
            </a:extLst>
          </p:cNvPr>
          <p:cNvSpPr/>
          <p:nvPr/>
        </p:nvSpPr>
        <p:spPr>
          <a:xfrm>
            <a:off x="2502360" y="5154447"/>
            <a:ext cx="7488820" cy="1263381"/>
          </a:xfrm>
          <a:custGeom>
            <a:avLst/>
            <a:gdLst>
              <a:gd name="connsiteX0" fmla="*/ 7488820 w 7488820"/>
              <a:gd name="connsiteY0" fmla="*/ 360555 h 1263381"/>
              <a:gd name="connsiteX1" fmla="*/ 6007260 w 7488820"/>
              <a:gd name="connsiteY1" fmla="*/ 24890 h 1263381"/>
              <a:gd name="connsiteX2" fmla="*/ 1932972 w 7488820"/>
              <a:gd name="connsiteY2" fmla="*/ 163786 h 1263381"/>
              <a:gd name="connsiteX3" fmla="*/ 0 w 7488820"/>
              <a:gd name="connsiteY3" fmla="*/ 1263381 h 126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8820" h="1263381">
                <a:moveTo>
                  <a:pt x="7488820" y="360555"/>
                </a:moveTo>
                <a:cubicBezTo>
                  <a:pt x="7211027" y="209120"/>
                  <a:pt x="6933235" y="57685"/>
                  <a:pt x="6007260" y="24890"/>
                </a:cubicBezTo>
                <a:cubicBezTo>
                  <a:pt x="5081285" y="-7905"/>
                  <a:pt x="2934182" y="-42629"/>
                  <a:pt x="1932972" y="163786"/>
                </a:cubicBezTo>
                <a:cubicBezTo>
                  <a:pt x="931762" y="370201"/>
                  <a:pt x="465881" y="816791"/>
                  <a:pt x="0" y="1263381"/>
                </a:cubicBezTo>
              </a:path>
            </a:pathLst>
          </a:custGeom>
          <a:noFill/>
          <a:ln w="571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6" name="Folyamatábra: Késleltetés 105">
            <a:extLst>
              <a:ext uri="{FF2B5EF4-FFF2-40B4-BE49-F238E27FC236}">
                <a16:creationId xmlns:a16="http://schemas.microsoft.com/office/drawing/2014/main" id="{51CD988F-DF65-4F89-B0E0-AA6AA82CD61B}"/>
              </a:ext>
            </a:extLst>
          </p:cNvPr>
          <p:cNvSpPr/>
          <p:nvPr/>
        </p:nvSpPr>
        <p:spPr>
          <a:xfrm rot="5400000">
            <a:off x="7200589" y="6608676"/>
            <a:ext cx="651510" cy="409290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7" name="Téglalap: lekerekített 106">
            <a:extLst>
              <a:ext uri="{FF2B5EF4-FFF2-40B4-BE49-F238E27FC236}">
                <a16:creationId xmlns:a16="http://schemas.microsoft.com/office/drawing/2014/main" id="{18BA6021-B19C-46D3-AD24-D0DE585C56B6}"/>
              </a:ext>
            </a:extLst>
          </p:cNvPr>
          <p:cNvSpPr/>
          <p:nvPr/>
        </p:nvSpPr>
        <p:spPr>
          <a:xfrm>
            <a:off x="9794682" y="6417705"/>
            <a:ext cx="433745" cy="1233364"/>
          </a:xfrm>
          <a:prstGeom prst="roundRect">
            <a:avLst>
              <a:gd name="adj" fmla="val 20013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172D6139-69E6-4326-8037-C6F241E2260F}"/>
              </a:ext>
            </a:extLst>
          </p:cNvPr>
          <p:cNvSpPr/>
          <p:nvPr/>
        </p:nvSpPr>
        <p:spPr>
          <a:xfrm>
            <a:off x="1488407" y="696075"/>
            <a:ext cx="3834850" cy="415085"/>
          </a:xfrm>
          <a:prstGeom prst="rect">
            <a:avLst/>
          </a:prstGeom>
          <a:gradFill flip="none" rotWithShape="1">
            <a:gsLst>
              <a:gs pos="7000">
                <a:srgbClr val="FF0000"/>
              </a:gs>
              <a:gs pos="50000">
                <a:srgbClr val="00FF00"/>
              </a:gs>
              <a:gs pos="93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D3BE15F-A471-4523-8DAB-8D803878E0BF}"/>
              </a:ext>
            </a:extLst>
          </p:cNvPr>
          <p:cNvSpPr txBox="1"/>
          <p:nvPr/>
        </p:nvSpPr>
        <p:spPr>
          <a:xfrm>
            <a:off x="1169589" y="17785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 cm</a:t>
            </a:r>
          </a:p>
        </p:txBody>
      </p:sp>
      <p:sp>
        <p:nvSpPr>
          <p:cNvPr id="108" name="Szövegdoboz 107">
            <a:extLst>
              <a:ext uri="{FF2B5EF4-FFF2-40B4-BE49-F238E27FC236}">
                <a16:creationId xmlns:a16="http://schemas.microsoft.com/office/drawing/2014/main" id="{A0BB8139-7BD7-4793-AB63-606CDD15D576}"/>
              </a:ext>
            </a:extLst>
          </p:cNvPr>
          <p:cNvSpPr txBox="1"/>
          <p:nvPr/>
        </p:nvSpPr>
        <p:spPr>
          <a:xfrm>
            <a:off x="4855850" y="172354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400 cm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9702E81-1864-44F5-BA48-9FFE9AD58CB1}"/>
              </a:ext>
            </a:extLst>
          </p:cNvPr>
          <p:cNvSpPr/>
          <p:nvPr/>
        </p:nvSpPr>
        <p:spPr>
          <a:xfrm>
            <a:off x="711536" y="64862"/>
            <a:ext cx="5362759" cy="1201304"/>
          </a:xfrm>
          <a:prstGeom prst="roundRect">
            <a:avLst>
              <a:gd name="adj" fmla="val 4083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734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An Easter bunny rides a motorbike down the road with colorful eggs in her basket.">
            <a:extLst>
              <a:ext uri="{FF2B5EF4-FFF2-40B4-BE49-F238E27FC236}">
                <a16:creationId xmlns:a16="http://schemas.microsoft.com/office/drawing/2014/main" id="{15BE0268-31D6-40DF-95B6-9475CCB62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2" r="-1" b="1466"/>
          <a:stretch/>
        </p:blipFill>
        <p:spPr bwMode="auto">
          <a:xfrm>
            <a:off x="16" y="10"/>
            <a:ext cx="75568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6926FD7-D1FB-484D-8B76-75E7737D0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rgbClr val="52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3C120E-E642-409C-81A2-826D0FF8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Motor </a:t>
            </a:r>
            <a:r>
              <a:rPr lang="en-US" sz="6600" dirty="0" err="1">
                <a:solidFill>
                  <a:srgbClr val="FFFFFF"/>
                </a:solidFill>
              </a:rPr>
              <a:t>vezérlés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BF7CE54-3574-4BCE-BFCF-5F98EF2C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885" y="3578085"/>
            <a:ext cx="3659246" cy="15544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radar </a:t>
            </a:r>
            <a:r>
              <a:rPr lang="en-US" dirty="0" err="1">
                <a:solidFill>
                  <a:srgbClr val="FFFFFF"/>
                </a:solidFill>
              </a:rPr>
              <a:t>forgatása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E677C16E-2618-4438-AD3B-B5E72FEA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rgbClr val="F1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2693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>
            <a:extLst>
              <a:ext uri="{FF2B5EF4-FFF2-40B4-BE49-F238E27FC236}">
                <a16:creationId xmlns:a16="http://schemas.microsoft.com/office/drawing/2014/main" id="{9D203D1B-FAAD-43B4-B52C-AA19EDABE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3">
            <a:alphaModFix/>
          </a:blip>
          <a:srcRect t="30119" r="18850" b="2134"/>
          <a:stretch/>
        </p:blipFill>
        <p:spPr>
          <a:xfrm rot="9462621">
            <a:off x="142207" y="2692649"/>
            <a:ext cx="3052988" cy="191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/>
          <p:cNvPicPr preferRelativeResize="0"/>
          <p:nvPr/>
        </p:nvPicPr>
        <p:blipFill rotWithShape="1">
          <a:blip r:embed="rId4">
            <a:alphaModFix/>
          </a:blip>
          <a:srcRect l="1125" t="18174" r="25785" b="25417"/>
          <a:stretch/>
        </p:blipFill>
        <p:spPr>
          <a:xfrm>
            <a:off x="3167184" y="881133"/>
            <a:ext cx="4317067" cy="249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5"/>
          <p:cNvPicPr preferRelativeResize="0"/>
          <p:nvPr/>
        </p:nvPicPr>
        <p:blipFill rotWithShape="1">
          <a:blip r:embed="rId5">
            <a:alphaModFix/>
          </a:blip>
          <a:srcRect l="14592" t="12901" r="10072" b="6667"/>
          <a:stretch/>
        </p:blipFill>
        <p:spPr>
          <a:xfrm>
            <a:off x="4389181" y="3276599"/>
            <a:ext cx="2485187" cy="265346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5"/>
          <p:cNvSpPr txBox="1">
            <a:spLocks noGrp="1"/>
          </p:cNvSpPr>
          <p:nvPr>
            <p:ph type="title"/>
          </p:nvPr>
        </p:nvSpPr>
        <p:spPr>
          <a:xfrm>
            <a:off x="548633" y="261733"/>
            <a:ext cx="9374000" cy="13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Egyenáramú </a:t>
            </a:r>
            <a:br>
              <a:rPr lang="en" dirty="0"/>
            </a:br>
            <a:r>
              <a:rPr lang="en" dirty="0"/>
              <a:t>motorok fajtái</a:t>
            </a:r>
            <a:endParaRPr dirty="0"/>
          </a:p>
        </p:txBody>
      </p:sp>
      <p:pic>
        <p:nvPicPr>
          <p:cNvPr id="312" name="Google Shape;31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0560" y="3041233"/>
            <a:ext cx="3316413" cy="288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 rotWithShape="1">
          <a:blip r:embed="rId7">
            <a:alphaModFix/>
          </a:blip>
          <a:srcRect l="25557" t="8070" r="18110" b="16148"/>
          <a:stretch/>
        </p:blipFill>
        <p:spPr>
          <a:xfrm>
            <a:off x="9333334" y="348833"/>
            <a:ext cx="2630132" cy="26534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5"/>
          <p:cNvSpPr txBox="1"/>
          <p:nvPr/>
        </p:nvSpPr>
        <p:spPr>
          <a:xfrm>
            <a:off x="548633" y="5166367"/>
            <a:ext cx="2026800" cy="1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egyszerű, egyenáramú (DC) motor</a:t>
            </a:r>
            <a:endParaRPr sz="24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15"/>
          <p:cNvSpPr txBox="1"/>
          <p:nvPr/>
        </p:nvSpPr>
        <p:spPr>
          <a:xfrm>
            <a:off x="4032217" y="5819567"/>
            <a:ext cx="2968658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léptetőmotorok</a:t>
            </a:r>
            <a:br>
              <a:rPr lang="en" sz="24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24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(stepper motors)</a:t>
            </a:r>
            <a:endParaRPr sz="24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6" name="Google Shape;316;p15"/>
          <p:cNvSpPr txBox="1"/>
          <p:nvPr/>
        </p:nvSpPr>
        <p:spPr>
          <a:xfrm>
            <a:off x="9192592" y="5854667"/>
            <a:ext cx="24852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szervó motorok</a:t>
            </a:r>
            <a:br>
              <a:rPr lang="en" sz="24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24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(servo motors)</a:t>
            </a:r>
            <a:endParaRPr sz="24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27939729-FE6F-41FC-A12D-70E375A666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441832" y="555286"/>
            <a:ext cx="9374000" cy="13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Egyenáramú motorok</a:t>
            </a:r>
            <a:br>
              <a:rPr lang="en" dirty="0"/>
            </a:br>
            <a:r>
              <a:rPr lang="en" dirty="0"/>
              <a:t>és motorvezérlés</a:t>
            </a:r>
            <a:endParaRPr dirty="0"/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t="26606" b="19578"/>
          <a:stretch/>
        </p:blipFill>
        <p:spPr>
          <a:xfrm>
            <a:off x="143301" y="3429000"/>
            <a:ext cx="2659688" cy="143139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/>
        </p:nvSpPr>
        <p:spPr>
          <a:xfrm>
            <a:off x="202200" y="4818367"/>
            <a:ext cx="2970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Nunito"/>
                <a:ea typeface="Nunito"/>
                <a:cs typeface="Nunito"/>
                <a:sym typeface="Nunito"/>
              </a:rPr>
              <a:t>Mikrokontroller vagy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r>
              <a:rPr lang="en" sz="2400">
                <a:latin typeface="Nunito"/>
                <a:ea typeface="Nunito"/>
                <a:cs typeface="Nunito"/>
                <a:sym typeface="Nunito"/>
              </a:rPr>
              <a:t>számítógép program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 rotWithShape="1">
          <a:blip r:embed="rId4">
            <a:alphaModFix/>
          </a:blip>
          <a:srcRect t="7732"/>
          <a:stretch/>
        </p:blipFill>
        <p:spPr>
          <a:xfrm>
            <a:off x="5994401" y="4233933"/>
            <a:ext cx="914833" cy="8440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/>
        </p:nvSpPr>
        <p:spPr>
          <a:xfrm>
            <a:off x="5333567" y="4916500"/>
            <a:ext cx="2970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Nunito"/>
                <a:ea typeface="Nunito"/>
                <a:cs typeface="Nunito"/>
                <a:sym typeface="Nunito"/>
              </a:rPr>
              <a:t>Motorvezérlő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8519967" y="5949267"/>
            <a:ext cx="3610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Nunito"/>
                <a:ea typeface="Nunito"/>
                <a:cs typeface="Nunito"/>
                <a:sym typeface="Nunito"/>
              </a:rPr>
              <a:t>Motorok</a:t>
            </a:r>
            <a:br>
              <a:rPr lang="en" sz="2400" dirty="0">
                <a:latin typeface="Nunito"/>
                <a:ea typeface="Nunito"/>
                <a:cs typeface="Nunito"/>
                <a:sym typeface="Nunito"/>
              </a:rPr>
            </a:br>
            <a:r>
              <a:rPr lang="en" sz="2400" dirty="0">
                <a:latin typeface="Nunito"/>
                <a:ea typeface="Nunito"/>
                <a:cs typeface="Nunito"/>
                <a:sym typeface="Nunito"/>
              </a:rPr>
              <a:t>(DC, léptető, szervó)</a:t>
            </a:r>
            <a:endParaRPr sz="24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9" name="Google Shape;289;p14"/>
          <p:cNvPicPr preferRelativeResize="0"/>
          <p:nvPr/>
        </p:nvPicPr>
        <p:blipFill rotWithShape="1">
          <a:blip r:embed="rId5">
            <a:alphaModFix/>
          </a:blip>
          <a:srcRect t="14835"/>
          <a:stretch/>
        </p:blipFill>
        <p:spPr>
          <a:xfrm>
            <a:off x="7443855" y="456435"/>
            <a:ext cx="1720224" cy="146506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 txBox="1"/>
          <p:nvPr/>
        </p:nvSpPr>
        <p:spPr>
          <a:xfrm>
            <a:off x="7593890" y="1770452"/>
            <a:ext cx="2247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Nunito"/>
                <a:ea typeface="Nunito"/>
                <a:cs typeface="Nunito"/>
                <a:sym typeface="Nunito"/>
              </a:rPr>
              <a:t>Külső áramforrás</a:t>
            </a:r>
            <a:endParaRPr sz="24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1" name="Google Shape;291;p14"/>
          <p:cNvPicPr preferRelativeResize="0"/>
          <p:nvPr/>
        </p:nvPicPr>
        <p:blipFill rotWithShape="1">
          <a:blip r:embed="rId6">
            <a:alphaModFix/>
          </a:blip>
          <a:srcRect l="1125" t="18174" r="25785" b="25417"/>
          <a:stretch/>
        </p:blipFill>
        <p:spPr>
          <a:xfrm>
            <a:off x="9917234" y="3222594"/>
            <a:ext cx="2101201" cy="121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14"/>
          <p:cNvCxnSpPr/>
          <p:nvPr/>
        </p:nvCxnSpPr>
        <p:spPr>
          <a:xfrm>
            <a:off x="2645767" y="4030733"/>
            <a:ext cx="2330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3" name="Google Shape;293;p14"/>
          <p:cNvSpPr txBox="1"/>
          <p:nvPr/>
        </p:nvSpPr>
        <p:spPr>
          <a:xfrm>
            <a:off x="2645767" y="3122836"/>
            <a:ext cx="2659687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Nunito"/>
                <a:ea typeface="Nunito"/>
                <a:cs typeface="Nunito"/>
                <a:sym typeface="Nunito"/>
              </a:rPr>
              <a:t>Irány, sebesség, elfordulás szöge</a:t>
            </a:r>
            <a:endParaRPr sz="24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4" name="Google Shape;294;p14"/>
          <p:cNvPicPr preferRelativeResize="0"/>
          <p:nvPr/>
        </p:nvPicPr>
        <p:blipFill rotWithShape="1">
          <a:blip r:embed="rId7">
            <a:alphaModFix/>
          </a:blip>
          <a:srcRect r="7552" b="6129"/>
          <a:stretch/>
        </p:blipFill>
        <p:spPr>
          <a:xfrm>
            <a:off x="5128832" y="3248569"/>
            <a:ext cx="1146533" cy="1164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14"/>
          <p:cNvCxnSpPr/>
          <p:nvPr/>
        </p:nvCxnSpPr>
        <p:spPr>
          <a:xfrm>
            <a:off x="6706033" y="3932284"/>
            <a:ext cx="2330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p14"/>
          <p:cNvSpPr txBox="1"/>
          <p:nvPr/>
        </p:nvSpPr>
        <p:spPr>
          <a:xfrm>
            <a:off x="7052100" y="3065002"/>
            <a:ext cx="1984733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Nunito"/>
                <a:ea typeface="Nunito"/>
                <a:cs typeface="Nunito"/>
                <a:sym typeface="Nunito"/>
              </a:rPr>
              <a:t>Áram, impulzusok</a:t>
            </a:r>
            <a:endParaRPr sz="2400" dirty="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7" name="Google Shape;297;p14"/>
          <p:cNvCxnSpPr>
            <a:cxnSpLocks/>
          </p:cNvCxnSpPr>
          <p:nvPr/>
        </p:nvCxnSpPr>
        <p:spPr>
          <a:xfrm flipH="1">
            <a:off x="6370833" y="2091452"/>
            <a:ext cx="1223057" cy="130881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14"/>
          <p:cNvCxnSpPr/>
          <p:nvPr/>
        </p:nvCxnSpPr>
        <p:spPr>
          <a:xfrm rot="10800000">
            <a:off x="2865367" y="5626067"/>
            <a:ext cx="1518800" cy="74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14"/>
          <p:cNvCxnSpPr/>
          <p:nvPr/>
        </p:nvCxnSpPr>
        <p:spPr>
          <a:xfrm rot="10800000">
            <a:off x="6229900" y="5530833"/>
            <a:ext cx="570800" cy="84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14"/>
          <p:cNvCxnSpPr/>
          <p:nvPr/>
        </p:nvCxnSpPr>
        <p:spPr>
          <a:xfrm>
            <a:off x="4374600" y="6380433"/>
            <a:ext cx="474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01" name="Google Shape;301;p14"/>
          <p:cNvSpPr txBox="1"/>
          <p:nvPr/>
        </p:nvSpPr>
        <p:spPr>
          <a:xfrm>
            <a:off x="5621233" y="6261809"/>
            <a:ext cx="2970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Nunito"/>
                <a:ea typeface="Nunito"/>
                <a:cs typeface="Nunito"/>
                <a:sym typeface="Nunito"/>
              </a:rPr>
              <a:t>Visszacsatolás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2" name="Google Shape;302;p14"/>
          <p:cNvPicPr preferRelativeResize="0"/>
          <p:nvPr/>
        </p:nvPicPr>
        <p:blipFill rotWithShape="1">
          <a:blip r:embed="rId8">
            <a:alphaModFix/>
          </a:blip>
          <a:srcRect t="30119" r="7952" b="2134"/>
          <a:stretch/>
        </p:blipFill>
        <p:spPr>
          <a:xfrm>
            <a:off x="9364300" y="4548960"/>
            <a:ext cx="2654133" cy="146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4"/>
          <p:cNvPicPr preferRelativeResize="0"/>
          <p:nvPr/>
        </p:nvPicPr>
        <p:blipFill rotWithShape="1">
          <a:blip r:embed="rId9">
            <a:alphaModFix/>
          </a:blip>
          <a:srcRect l="15923" r="14603"/>
          <a:stretch/>
        </p:blipFill>
        <p:spPr>
          <a:xfrm>
            <a:off x="10518901" y="1472756"/>
            <a:ext cx="1518799" cy="1639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8A38A65-0464-4A8C-B9A6-08BB4C54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66" y="409246"/>
            <a:ext cx="4762500" cy="47625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BAF9477-EA22-414F-B2F2-ECAAE32D2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15" r="2234" b="16936"/>
          <a:stretch/>
        </p:blipFill>
        <p:spPr>
          <a:xfrm>
            <a:off x="439547" y="693683"/>
            <a:ext cx="6704765" cy="4193627"/>
          </a:xfrm>
          <a:prstGeom prst="rect">
            <a:avLst/>
          </a:prstGeom>
        </p:spPr>
      </p:pic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DCA0E72E-71B4-40E5-80CA-6D76A6ADB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</a:t>
            </a:r>
            <a:r>
              <a:rPr lang="hu-HU" dirty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26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541DCD2-08A3-4186-9398-44210CE8D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14000"/>
                    </a14:imgEffect>
                  </a14:imgLayer>
                </a14:imgProps>
              </a:ext>
            </a:extLst>
          </a:blip>
          <a:srcRect l="21517" t="9782" r="15741" b="17015"/>
          <a:stretch/>
        </p:blipFill>
        <p:spPr>
          <a:xfrm>
            <a:off x="5397910" y="0"/>
            <a:ext cx="6794090" cy="594709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A894DFA-1E50-4100-A117-1F84054BFE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7000" contrast="12000"/>
                    </a14:imgEffect>
                  </a14:imgLayer>
                </a14:imgProps>
              </a:ext>
            </a:extLst>
          </a:blip>
          <a:srcRect l="16113" r="11451"/>
          <a:stretch/>
        </p:blipFill>
        <p:spPr>
          <a:xfrm>
            <a:off x="0" y="36870"/>
            <a:ext cx="5690584" cy="5894029"/>
          </a:xfrm>
          <a:prstGeom prst="rect">
            <a:avLst/>
          </a:prstGeom>
        </p:spPr>
      </p:pic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4E208AD-F227-492C-9191-A3FC3D78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</a:t>
            </a:r>
            <a:r>
              <a:rPr lang="hu-HU" dirty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257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églalap 42">
            <a:extLst>
              <a:ext uri="{FF2B5EF4-FFF2-40B4-BE49-F238E27FC236}">
                <a16:creationId xmlns:a16="http://schemas.microsoft.com/office/drawing/2014/main" id="{D4989BD2-5F59-40A2-A195-CDAE50A73C34}"/>
              </a:ext>
            </a:extLst>
          </p:cNvPr>
          <p:cNvSpPr/>
          <p:nvPr/>
        </p:nvSpPr>
        <p:spPr>
          <a:xfrm>
            <a:off x="486888" y="1176497"/>
            <a:ext cx="11067803" cy="44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Google Shape;478;p33">
            <a:extLst>
              <a:ext uri="{FF2B5EF4-FFF2-40B4-BE49-F238E27FC236}">
                <a16:creationId xmlns:a16="http://schemas.microsoft.com/office/drawing/2014/main" id="{23117A62-D177-4E1B-987E-2B766D4E2589}"/>
              </a:ext>
            </a:extLst>
          </p:cNvPr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7555" y="1753526"/>
            <a:ext cx="5656475" cy="39284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0C156AD-6530-4F87-9BAD-A80D02C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41" y="311351"/>
            <a:ext cx="6621681" cy="846824"/>
          </a:xfrm>
        </p:spPr>
        <p:txBody>
          <a:bodyPr/>
          <a:lstStyle/>
          <a:p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Uno</a:t>
            </a:r>
            <a:endParaRPr lang="hu-HU" dirty="0"/>
          </a:p>
        </p:txBody>
      </p:sp>
      <p:sp>
        <p:nvSpPr>
          <p:cNvPr id="5" name="Google Shape;480;p33">
            <a:extLst>
              <a:ext uri="{FF2B5EF4-FFF2-40B4-BE49-F238E27FC236}">
                <a16:creationId xmlns:a16="http://schemas.microsoft.com/office/drawing/2014/main" id="{4F44C3E9-D6A5-4218-8CDC-34A458ED9571}"/>
              </a:ext>
            </a:extLst>
          </p:cNvPr>
          <p:cNvSpPr txBox="1"/>
          <p:nvPr/>
        </p:nvSpPr>
        <p:spPr>
          <a:xfrm>
            <a:off x="283058" y="3806508"/>
            <a:ext cx="369483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USB</a:t>
            </a:r>
            <a:br>
              <a:rPr lang="en" sz="2400" dirty="0">
                <a:latin typeface="Lato"/>
                <a:ea typeface="Lato"/>
                <a:cs typeface="Lato"/>
                <a:sym typeface="Lato"/>
              </a:rPr>
            </a:br>
            <a:r>
              <a:rPr lang="en" sz="2400" dirty="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programok feltöltése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 + tápfeszültség)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483;p33">
            <a:extLst>
              <a:ext uri="{FF2B5EF4-FFF2-40B4-BE49-F238E27FC236}">
                <a16:creationId xmlns:a16="http://schemas.microsoft.com/office/drawing/2014/main" id="{2C0528BD-5D7B-4DE9-AAC4-191BAD715437}"/>
              </a:ext>
            </a:extLst>
          </p:cNvPr>
          <p:cNvSpPr/>
          <p:nvPr/>
        </p:nvSpPr>
        <p:spPr>
          <a:xfrm rot="-5400000">
            <a:off x="7867356" y="313150"/>
            <a:ext cx="296100" cy="2510475"/>
          </a:xfrm>
          <a:prstGeom prst="rightBrace">
            <a:avLst>
              <a:gd name="adj1" fmla="val 50000"/>
              <a:gd name="adj2" fmla="val 51178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84;p33">
            <a:extLst>
              <a:ext uri="{FF2B5EF4-FFF2-40B4-BE49-F238E27FC236}">
                <a16:creationId xmlns:a16="http://schemas.microsoft.com/office/drawing/2014/main" id="{226A9449-ED62-4F64-8706-87653E3ECEEA}"/>
              </a:ext>
            </a:extLst>
          </p:cNvPr>
          <p:cNvSpPr txBox="1"/>
          <p:nvPr/>
        </p:nvSpPr>
        <p:spPr>
          <a:xfrm>
            <a:off x="7239922" y="829281"/>
            <a:ext cx="38698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digitális be- és kimenetek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493;p33">
            <a:extLst>
              <a:ext uri="{FF2B5EF4-FFF2-40B4-BE49-F238E27FC236}">
                <a16:creationId xmlns:a16="http://schemas.microsoft.com/office/drawing/2014/main" id="{3785E93A-3592-4D3D-AB61-D150F6FB4798}"/>
              </a:ext>
            </a:extLst>
          </p:cNvPr>
          <p:cNvSpPr txBox="1"/>
          <p:nvPr/>
        </p:nvSpPr>
        <p:spPr>
          <a:xfrm>
            <a:off x="4334638" y="783919"/>
            <a:ext cx="234232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GND (föld, 0V)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" name="Google Shape;494;p33">
            <a:extLst>
              <a:ext uri="{FF2B5EF4-FFF2-40B4-BE49-F238E27FC236}">
                <a16:creationId xmlns:a16="http://schemas.microsoft.com/office/drawing/2014/main" id="{1CA85BD8-C1FD-4CC6-B2F5-9C240286829B}"/>
              </a:ext>
            </a:extLst>
          </p:cNvPr>
          <p:cNvCxnSpPr>
            <a:cxnSpLocks/>
          </p:cNvCxnSpPr>
          <p:nvPr/>
        </p:nvCxnSpPr>
        <p:spPr>
          <a:xfrm>
            <a:off x="6016193" y="1268252"/>
            <a:ext cx="625200" cy="5316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Google Shape;495;p33">
            <a:extLst>
              <a:ext uri="{FF2B5EF4-FFF2-40B4-BE49-F238E27FC236}">
                <a16:creationId xmlns:a16="http://schemas.microsoft.com/office/drawing/2014/main" id="{B3EEBAD4-BC97-4C91-BE60-247F47773F21}"/>
              </a:ext>
            </a:extLst>
          </p:cNvPr>
          <p:cNvCxnSpPr>
            <a:cxnSpLocks/>
          </p:cNvCxnSpPr>
          <p:nvPr/>
        </p:nvCxnSpPr>
        <p:spPr>
          <a:xfrm flipV="1">
            <a:off x="1097280" y="2805137"/>
            <a:ext cx="3237358" cy="1271348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3" name="Google Shape;498;p33">
            <a:extLst>
              <a:ext uri="{FF2B5EF4-FFF2-40B4-BE49-F238E27FC236}">
                <a16:creationId xmlns:a16="http://schemas.microsoft.com/office/drawing/2014/main" id="{9A7B0992-8261-44C1-8080-2201653845B9}"/>
              </a:ext>
            </a:extLst>
          </p:cNvPr>
          <p:cNvSpPr txBox="1"/>
          <p:nvPr/>
        </p:nvSpPr>
        <p:spPr>
          <a:xfrm>
            <a:off x="790372" y="1994264"/>
            <a:ext cx="182518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Reset gomb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" name="Google Shape;499;p33">
            <a:extLst>
              <a:ext uri="{FF2B5EF4-FFF2-40B4-BE49-F238E27FC236}">
                <a16:creationId xmlns:a16="http://schemas.microsoft.com/office/drawing/2014/main" id="{11E814EE-8529-4976-A1E1-EA51DDE6A37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615553" y="1994264"/>
            <a:ext cx="2550212" cy="27698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Google Shape;500;p33">
            <a:extLst>
              <a:ext uri="{FF2B5EF4-FFF2-40B4-BE49-F238E27FC236}">
                <a16:creationId xmlns:a16="http://schemas.microsoft.com/office/drawing/2014/main" id="{5D729304-5AA9-4A97-A33B-B7D2433C61AA}"/>
              </a:ext>
            </a:extLst>
          </p:cNvPr>
          <p:cNvSpPr txBox="1"/>
          <p:nvPr/>
        </p:nvSpPr>
        <p:spPr>
          <a:xfrm>
            <a:off x="9643006" y="3451423"/>
            <a:ext cx="237482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ATmega328P</a:t>
            </a:r>
            <a:br>
              <a:rPr lang="hu-HU" sz="2400" dirty="0">
                <a:latin typeface="Lato"/>
                <a:ea typeface="Lato"/>
                <a:cs typeface="Lato"/>
                <a:sym typeface="Lato"/>
              </a:rPr>
            </a:b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mikrokontroller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" name="Google Shape;503;p33">
            <a:extLst>
              <a:ext uri="{FF2B5EF4-FFF2-40B4-BE49-F238E27FC236}">
                <a16:creationId xmlns:a16="http://schemas.microsoft.com/office/drawing/2014/main" id="{CB9DB41F-B399-4D90-8938-90059B3725CE}"/>
              </a:ext>
            </a:extLst>
          </p:cNvPr>
          <p:cNvCxnSpPr>
            <a:cxnSpLocks/>
          </p:cNvCxnSpPr>
          <p:nvPr/>
        </p:nvCxnSpPr>
        <p:spPr>
          <a:xfrm flipH="1">
            <a:off x="9009268" y="3913073"/>
            <a:ext cx="754762" cy="32682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E3666E6-B64F-475C-A21C-8A980CD3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</a:t>
            </a:r>
            <a:r>
              <a:rPr lang="hu-HU" dirty="0"/>
              <a:t>RADAR</a:t>
            </a:r>
            <a:endParaRPr lang="en-US" dirty="0"/>
          </a:p>
        </p:txBody>
      </p:sp>
      <p:sp>
        <p:nvSpPr>
          <p:cNvPr id="16" name="Google Shape;483;p33">
            <a:extLst>
              <a:ext uri="{FF2B5EF4-FFF2-40B4-BE49-F238E27FC236}">
                <a16:creationId xmlns:a16="http://schemas.microsoft.com/office/drawing/2014/main" id="{6EFDBCCB-6DE7-49A3-AD99-3985B92DBE1C}"/>
              </a:ext>
            </a:extLst>
          </p:cNvPr>
          <p:cNvSpPr/>
          <p:nvPr/>
        </p:nvSpPr>
        <p:spPr>
          <a:xfrm rot="5400000">
            <a:off x="8621436" y="5032298"/>
            <a:ext cx="258573" cy="1039841"/>
          </a:xfrm>
          <a:prstGeom prst="rightBrace">
            <a:avLst>
              <a:gd name="adj1" fmla="val 50000"/>
              <a:gd name="adj2" fmla="val 51178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84;p33">
            <a:extLst>
              <a:ext uri="{FF2B5EF4-FFF2-40B4-BE49-F238E27FC236}">
                <a16:creationId xmlns:a16="http://schemas.microsoft.com/office/drawing/2014/main" id="{E661E890-6C1F-4B86-9CDF-6133C14927A4}"/>
              </a:ext>
            </a:extLst>
          </p:cNvPr>
          <p:cNvSpPr txBox="1"/>
          <p:nvPr/>
        </p:nvSpPr>
        <p:spPr>
          <a:xfrm>
            <a:off x="7498339" y="5600543"/>
            <a:ext cx="284829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analóg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 bemenetek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40080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églalap 112">
            <a:extLst>
              <a:ext uri="{FF2B5EF4-FFF2-40B4-BE49-F238E27FC236}">
                <a16:creationId xmlns:a16="http://schemas.microsoft.com/office/drawing/2014/main" id="{0996CDC0-E27A-4B83-A3C7-EC4FA23114DD}"/>
              </a:ext>
            </a:extLst>
          </p:cNvPr>
          <p:cNvSpPr/>
          <p:nvPr/>
        </p:nvSpPr>
        <p:spPr>
          <a:xfrm>
            <a:off x="0" y="809216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0D67E587-4CD1-4E72-AB06-73569C292DDC}"/>
              </a:ext>
            </a:extLst>
          </p:cNvPr>
          <p:cNvSpPr/>
          <p:nvPr/>
        </p:nvSpPr>
        <p:spPr>
          <a:xfrm>
            <a:off x="1" y="6202017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58283" y="2224239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5369" b="9351"/>
          <a:stretch/>
        </p:blipFill>
        <p:spPr bwMode="auto">
          <a:xfrm>
            <a:off x="5323257" y="2249414"/>
            <a:ext cx="6516170" cy="48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962609E-355B-493F-8246-F0A659273949}"/>
              </a:ext>
            </a:extLst>
          </p:cNvPr>
          <p:cNvSpPr/>
          <p:nvPr/>
        </p:nvSpPr>
        <p:spPr>
          <a:xfrm>
            <a:off x="6800775" y="6034441"/>
            <a:ext cx="14478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82089CBC-3945-4BF0-8E9B-E7A331234C04}"/>
              </a:ext>
            </a:extLst>
          </p:cNvPr>
          <p:cNvSpPr/>
          <p:nvPr/>
        </p:nvSpPr>
        <p:spPr>
          <a:xfrm>
            <a:off x="6995085" y="6094752"/>
            <a:ext cx="1059180" cy="34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4EBA4AC-4F6E-48AB-A0C6-83D15BBA7503}"/>
              </a:ext>
            </a:extLst>
          </p:cNvPr>
          <p:cNvGrpSpPr/>
          <p:nvPr/>
        </p:nvGrpSpPr>
        <p:grpSpPr>
          <a:xfrm>
            <a:off x="7074143" y="6276045"/>
            <a:ext cx="901065" cy="333375"/>
            <a:chOff x="7096125" y="5687999"/>
            <a:chExt cx="901065" cy="333375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17B7C0-2CD8-46EF-9726-93FD58B23814}"/>
                </a:ext>
              </a:extLst>
            </p:cNvPr>
            <p:cNvSpPr/>
            <p:nvPr/>
          </p:nvSpPr>
          <p:spPr>
            <a:xfrm>
              <a:off x="709612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Téglalap 50">
              <a:extLst>
                <a:ext uri="{FF2B5EF4-FFF2-40B4-BE49-F238E27FC236}">
                  <a16:creationId xmlns:a16="http://schemas.microsoft.com/office/drawing/2014/main" id="{73C44B22-6508-4602-9F99-347A52337ED4}"/>
                </a:ext>
              </a:extLst>
            </p:cNvPr>
            <p:cNvSpPr/>
            <p:nvPr/>
          </p:nvSpPr>
          <p:spPr>
            <a:xfrm>
              <a:off x="734568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Téglalap 51">
              <a:extLst>
                <a:ext uri="{FF2B5EF4-FFF2-40B4-BE49-F238E27FC236}">
                  <a16:creationId xmlns:a16="http://schemas.microsoft.com/office/drawing/2014/main" id="{F965D388-C92D-493F-A423-BF9960D6F9B1}"/>
                </a:ext>
              </a:extLst>
            </p:cNvPr>
            <p:cNvSpPr/>
            <p:nvPr/>
          </p:nvSpPr>
          <p:spPr>
            <a:xfrm>
              <a:off x="759523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Téglalap 52">
              <a:extLst>
                <a:ext uri="{FF2B5EF4-FFF2-40B4-BE49-F238E27FC236}">
                  <a16:creationId xmlns:a16="http://schemas.microsoft.com/office/drawing/2014/main" id="{79E94AAC-2CC7-4064-8DC3-F5E95675464D}"/>
                </a:ext>
              </a:extLst>
            </p:cNvPr>
            <p:cNvSpPr/>
            <p:nvPr/>
          </p:nvSpPr>
          <p:spPr>
            <a:xfrm>
              <a:off x="784479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25" name="Téglalap 24">
            <a:extLst>
              <a:ext uri="{FF2B5EF4-FFF2-40B4-BE49-F238E27FC236}">
                <a16:creationId xmlns:a16="http://schemas.microsoft.com/office/drawing/2014/main" id="{3610BF3A-DC91-4526-91E8-FEFD50553B95}"/>
              </a:ext>
            </a:extLst>
          </p:cNvPr>
          <p:cNvSpPr/>
          <p:nvPr/>
        </p:nvSpPr>
        <p:spPr>
          <a:xfrm>
            <a:off x="9324740" y="6238165"/>
            <a:ext cx="1343866" cy="139324"/>
          </a:xfrm>
          <a:prstGeom prst="rect">
            <a:avLst/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B1FDF94-BDB1-4F1D-B6BB-804F318F9E20}"/>
              </a:ext>
            </a:extLst>
          </p:cNvPr>
          <p:cNvGrpSpPr/>
          <p:nvPr/>
        </p:nvGrpSpPr>
        <p:grpSpPr>
          <a:xfrm>
            <a:off x="9405734" y="6307827"/>
            <a:ext cx="1181878" cy="333375"/>
            <a:chOff x="9429733" y="5010688"/>
            <a:chExt cx="1181878" cy="333375"/>
          </a:xfrm>
        </p:grpSpPr>
        <p:sp>
          <p:nvSpPr>
            <p:cNvPr id="26" name="Téglalap 25">
              <a:extLst>
                <a:ext uri="{FF2B5EF4-FFF2-40B4-BE49-F238E27FC236}">
                  <a16:creationId xmlns:a16="http://schemas.microsoft.com/office/drawing/2014/main" id="{10779D22-FAAA-4D50-ADB3-6AAF7B7BEF13}"/>
                </a:ext>
              </a:extLst>
            </p:cNvPr>
            <p:cNvSpPr/>
            <p:nvPr/>
          </p:nvSpPr>
          <p:spPr>
            <a:xfrm>
              <a:off x="9429733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7ADF06C7-68CC-48D9-BBBB-0C3CCA20303B}"/>
                </a:ext>
              </a:extLst>
            </p:cNvPr>
            <p:cNvSpPr/>
            <p:nvPr/>
          </p:nvSpPr>
          <p:spPr>
            <a:xfrm>
              <a:off x="9944472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Téglalap 28">
              <a:extLst>
                <a:ext uri="{FF2B5EF4-FFF2-40B4-BE49-F238E27FC236}">
                  <a16:creationId xmlns:a16="http://schemas.microsoft.com/office/drawing/2014/main" id="{3FFF8391-2859-4B49-8D30-C6E0CE463833}"/>
                </a:ext>
              </a:extLst>
            </p:cNvPr>
            <p:cNvSpPr/>
            <p:nvPr/>
          </p:nvSpPr>
          <p:spPr>
            <a:xfrm>
              <a:off x="10459211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0" name="Téglalap 29">
            <a:extLst>
              <a:ext uri="{FF2B5EF4-FFF2-40B4-BE49-F238E27FC236}">
                <a16:creationId xmlns:a16="http://schemas.microsoft.com/office/drawing/2014/main" id="{08AFFA06-1B0D-4F1F-B534-865710A69909}"/>
              </a:ext>
            </a:extLst>
          </p:cNvPr>
          <p:cNvSpPr/>
          <p:nvPr/>
        </p:nvSpPr>
        <p:spPr>
          <a:xfrm>
            <a:off x="9425632" y="5575902"/>
            <a:ext cx="1142082" cy="662671"/>
          </a:xfrm>
          <a:prstGeom prst="rect">
            <a:avLst/>
          </a:prstGeom>
          <a:solidFill>
            <a:srgbClr val="FF99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7E362D1B-E581-4F81-9940-CFF580F81EB9}"/>
              </a:ext>
            </a:extLst>
          </p:cNvPr>
          <p:cNvGrpSpPr/>
          <p:nvPr/>
        </p:nvGrpSpPr>
        <p:grpSpPr>
          <a:xfrm>
            <a:off x="12245" y="4422120"/>
            <a:ext cx="5194996" cy="2526030"/>
            <a:chOff x="215269" y="2943843"/>
            <a:chExt cx="5194996" cy="2526030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7501A39-7C9D-4998-9D54-3FEA056653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2" t="66890" r="3832" b="5715"/>
            <a:stretch/>
          </p:blipFill>
          <p:spPr bwMode="auto">
            <a:xfrm>
              <a:off x="217487" y="2943843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Google Shape;153;p21">
              <a:extLst>
                <a:ext uri="{FF2B5EF4-FFF2-40B4-BE49-F238E27FC236}">
                  <a16:creationId xmlns:a16="http://schemas.microsoft.com/office/drawing/2014/main" id="{34DC9E7D-EA74-4341-BFCA-312C0B395057}"/>
                </a:ext>
              </a:extLst>
            </p:cNvPr>
            <p:cNvSpPr/>
            <p:nvPr/>
          </p:nvSpPr>
          <p:spPr>
            <a:xfrm>
              <a:off x="215269" y="4737302"/>
              <a:ext cx="4629151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4;p21">
              <a:extLst>
                <a:ext uri="{FF2B5EF4-FFF2-40B4-BE49-F238E27FC236}">
                  <a16:creationId xmlns:a16="http://schemas.microsoft.com/office/drawing/2014/main" id="{0761B3AE-81B3-4EA7-978E-DBD12B6081BB}"/>
                </a:ext>
              </a:extLst>
            </p:cNvPr>
            <p:cNvSpPr/>
            <p:nvPr/>
          </p:nvSpPr>
          <p:spPr>
            <a:xfrm>
              <a:off x="2608280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54;p21">
              <a:extLst>
                <a:ext uri="{FF2B5EF4-FFF2-40B4-BE49-F238E27FC236}">
                  <a16:creationId xmlns:a16="http://schemas.microsoft.com/office/drawing/2014/main" id="{D89322B4-04DE-485C-AC7C-69C9EFC12201}"/>
                </a:ext>
              </a:extLst>
            </p:cNvPr>
            <p:cNvSpPr/>
            <p:nvPr/>
          </p:nvSpPr>
          <p:spPr>
            <a:xfrm>
              <a:off x="2984011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54;p21">
              <a:extLst>
                <a:ext uri="{FF2B5EF4-FFF2-40B4-BE49-F238E27FC236}">
                  <a16:creationId xmlns:a16="http://schemas.microsoft.com/office/drawing/2014/main" id="{86982AE7-4ED6-44E6-82F9-49B39714B088}"/>
                </a:ext>
              </a:extLst>
            </p:cNvPr>
            <p:cNvSpPr/>
            <p:nvPr/>
          </p:nvSpPr>
          <p:spPr>
            <a:xfrm>
              <a:off x="3359742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54;p21">
              <a:extLst>
                <a:ext uri="{FF2B5EF4-FFF2-40B4-BE49-F238E27FC236}">
                  <a16:creationId xmlns:a16="http://schemas.microsoft.com/office/drawing/2014/main" id="{509A7254-C7B5-41B1-A4AC-BA5FF7362EA5}"/>
                </a:ext>
              </a:extLst>
            </p:cNvPr>
            <p:cNvSpPr/>
            <p:nvPr/>
          </p:nvSpPr>
          <p:spPr>
            <a:xfrm>
              <a:off x="3735473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54;p21">
              <a:extLst>
                <a:ext uri="{FF2B5EF4-FFF2-40B4-BE49-F238E27FC236}">
                  <a16:creationId xmlns:a16="http://schemas.microsoft.com/office/drawing/2014/main" id="{527BC6D7-1D0D-41AE-AF72-CBED2635FCDE}"/>
                </a:ext>
              </a:extLst>
            </p:cNvPr>
            <p:cNvSpPr/>
            <p:nvPr/>
          </p:nvSpPr>
          <p:spPr>
            <a:xfrm>
              <a:off x="4111204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54;p21">
              <a:extLst>
                <a:ext uri="{FF2B5EF4-FFF2-40B4-BE49-F238E27FC236}">
                  <a16:creationId xmlns:a16="http://schemas.microsoft.com/office/drawing/2014/main" id="{3CF154DC-6B18-4950-98FD-137D4DB50E8B}"/>
                </a:ext>
              </a:extLst>
            </p:cNvPr>
            <p:cNvSpPr/>
            <p:nvPr/>
          </p:nvSpPr>
          <p:spPr>
            <a:xfrm>
              <a:off x="4486935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54;p21">
              <a:extLst>
                <a:ext uri="{FF2B5EF4-FFF2-40B4-BE49-F238E27FC236}">
                  <a16:creationId xmlns:a16="http://schemas.microsoft.com/office/drawing/2014/main" id="{A034B2D7-7EB2-42D4-81AF-AD5937E37182}"/>
                </a:ext>
              </a:extLst>
            </p:cNvPr>
            <p:cNvSpPr/>
            <p:nvPr/>
          </p:nvSpPr>
          <p:spPr>
            <a:xfrm>
              <a:off x="365876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54;p21">
              <a:extLst>
                <a:ext uri="{FF2B5EF4-FFF2-40B4-BE49-F238E27FC236}">
                  <a16:creationId xmlns:a16="http://schemas.microsoft.com/office/drawing/2014/main" id="{D16EDEE7-7701-43DB-B436-3C6BF7E0041E}"/>
                </a:ext>
              </a:extLst>
            </p:cNvPr>
            <p:cNvSpPr/>
            <p:nvPr/>
          </p:nvSpPr>
          <p:spPr>
            <a:xfrm>
              <a:off x="743102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54;p21">
              <a:extLst>
                <a:ext uri="{FF2B5EF4-FFF2-40B4-BE49-F238E27FC236}">
                  <a16:creationId xmlns:a16="http://schemas.microsoft.com/office/drawing/2014/main" id="{ED4886B6-F7E6-4AC6-B985-801D38B51DE6}"/>
                </a:ext>
              </a:extLst>
            </p:cNvPr>
            <p:cNvSpPr/>
            <p:nvPr/>
          </p:nvSpPr>
          <p:spPr>
            <a:xfrm>
              <a:off x="1120328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54;p21">
              <a:extLst>
                <a:ext uri="{FF2B5EF4-FFF2-40B4-BE49-F238E27FC236}">
                  <a16:creationId xmlns:a16="http://schemas.microsoft.com/office/drawing/2014/main" id="{713A7146-7FF9-48D3-8C7A-0F85E9AA019F}"/>
                </a:ext>
              </a:extLst>
            </p:cNvPr>
            <p:cNvSpPr/>
            <p:nvPr/>
          </p:nvSpPr>
          <p:spPr>
            <a:xfrm>
              <a:off x="1497554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54;p21">
              <a:extLst>
                <a:ext uri="{FF2B5EF4-FFF2-40B4-BE49-F238E27FC236}">
                  <a16:creationId xmlns:a16="http://schemas.microsoft.com/office/drawing/2014/main" id="{A5610309-A180-47CB-829D-19B2FF27CCCE}"/>
                </a:ext>
              </a:extLst>
            </p:cNvPr>
            <p:cNvSpPr/>
            <p:nvPr/>
          </p:nvSpPr>
          <p:spPr>
            <a:xfrm>
              <a:off x="1874780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C2B3B70C-E816-490D-B259-1E8D87364DE9}"/>
              </a:ext>
            </a:extLst>
          </p:cNvPr>
          <p:cNvGrpSpPr/>
          <p:nvPr/>
        </p:nvGrpSpPr>
        <p:grpSpPr>
          <a:xfrm>
            <a:off x="68629" y="1315932"/>
            <a:ext cx="5220806" cy="2526030"/>
            <a:chOff x="126450" y="0"/>
            <a:chExt cx="5220806" cy="252603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4B717672-AE99-46EF-9B2F-5A8A407EF7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4" t="6198" r="7450" b="66407"/>
            <a:stretch/>
          </p:blipFill>
          <p:spPr bwMode="auto">
            <a:xfrm>
              <a:off x="154478" y="0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Google Shape;153;p21">
              <a:extLst>
                <a:ext uri="{FF2B5EF4-FFF2-40B4-BE49-F238E27FC236}">
                  <a16:creationId xmlns:a16="http://schemas.microsoft.com/office/drawing/2014/main" id="{D3C935B0-1F70-48C8-BC2B-09F013E908EC}"/>
                </a:ext>
              </a:extLst>
            </p:cNvPr>
            <p:cNvSpPr/>
            <p:nvPr/>
          </p:nvSpPr>
          <p:spPr>
            <a:xfrm>
              <a:off x="126450" y="229066"/>
              <a:ext cx="5108003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;p21">
              <a:extLst>
                <a:ext uri="{FF2B5EF4-FFF2-40B4-BE49-F238E27FC236}">
                  <a16:creationId xmlns:a16="http://schemas.microsoft.com/office/drawing/2014/main" id="{48556266-83D3-4A86-9316-AEA86A6677BD}"/>
                </a:ext>
              </a:extLst>
            </p:cNvPr>
            <p:cNvSpPr/>
            <p:nvPr/>
          </p:nvSpPr>
          <p:spPr>
            <a:xfrm>
              <a:off x="2985954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54;p21">
              <a:extLst>
                <a:ext uri="{FF2B5EF4-FFF2-40B4-BE49-F238E27FC236}">
                  <a16:creationId xmlns:a16="http://schemas.microsoft.com/office/drawing/2014/main" id="{AE0329EF-9FA2-47B4-9F4C-A9BA2A3CB652}"/>
                </a:ext>
              </a:extLst>
            </p:cNvPr>
            <p:cNvSpPr/>
            <p:nvPr/>
          </p:nvSpPr>
          <p:spPr>
            <a:xfrm>
              <a:off x="3362469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54;p21">
              <a:extLst>
                <a:ext uri="{FF2B5EF4-FFF2-40B4-BE49-F238E27FC236}">
                  <a16:creationId xmlns:a16="http://schemas.microsoft.com/office/drawing/2014/main" id="{0FB85D12-9001-4B97-B674-C000081063D2}"/>
                </a:ext>
              </a:extLst>
            </p:cNvPr>
            <p:cNvSpPr/>
            <p:nvPr/>
          </p:nvSpPr>
          <p:spPr>
            <a:xfrm>
              <a:off x="3738984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54;p21">
              <a:extLst>
                <a:ext uri="{FF2B5EF4-FFF2-40B4-BE49-F238E27FC236}">
                  <a16:creationId xmlns:a16="http://schemas.microsoft.com/office/drawing/2014/main" id="{4AAAE9CC-F53A-4DCC-8393-04D3A041AB22}"/>
                </a:ext>
              </a:extLst>
            </p:cNvPr>
            <p:cNvSpPr/>
            <p:nvPr/>
          </p:nvSpPr>
          <p:spPr>
            <a:xfrm>
              <a:off x="4115499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54;p21">
              <a:extLst>
                <a:ext uri="{FF2B5EF4-FFF2-40B4-BE49-F238E27FC236}">
                  <a16:creationId xmlns:a16="http://schemas.microsoft.com/office/drawing/2014/main" id="{5B18745C-27C8-46D8-B688-B44A7F9BDB57}"/>
                </a:ext>
              </a:extLst>
            </p:cNvPr>
            <p:cNvSpPr/>
            <p:nvPr/>
          </p:nvSpPr>
          <p:spPr>
            <a:xfrm>
              <a:off x="449201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54;p21">
              <a:extLst>
                <a:ext uri="{FF2B5EF4-FFF2-40B4-BE49-F238E27FC236}">
                  <a16:creationId xmlns:a16="http://schemas.microsoft.com/office/drawing/2014/main" id="{0842D86D-9122-4C10-BD8C-309D987153F6}"/>
                </a:ext>
              </a:extLst>
            </p:cNvPr>
            <p:cNvSpPr/>
            <p:nvPr/>
          </p:nvSpPr>
          <p:spPr>
            <a:xfrm>
              <a:off x="4868532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54;p21">
              <a:extLst>
                <a:ext uri="{FF2B5EF4-FFF2-40B4-BE49-F238E27FC236}">
                  <a16:creationId xmlns:a16="http://schemas.microsoft.com/office/drawing/2014/main" id="{A75FBD25-5319-4C79-B9B8-CB3091B1EFCD}"/>
                </a:ext>
              </a:extLst>
            </p:cNvPr>
            <p:cNvSpPr/>
            <p:nvPr/>
          </p:nvSpPr>
          <p:spPr>
            <a:xfrm>
              <a:off x="126450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54;p21">
              <a:extLst>
                <a:ext uri="{FF2B5EF4-FFF2-40B4-BE49-F238E27FC236}">
                  <a16:creationId xmlns:a16="http://schemas.microsoft.com/office/drawing/2014/main" id="{54E414B6-0BAF-436B-82BB-8051A82D8E60}"/>
                </a:ext>
              </a:extLst>
            </p:cNvPr>
            <p:cNvSpPr/>
            <p:nvPr/>
          </p:nvSpPr>
          <p:spPr>
            <a:xfrm>
              <a:off x="503676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54;p21">
              <a:extLst>
                <a:ext uri="{FF2B5EF4-FFF2-40B4-BE49-F238E27FC236}">
                  <a16:creationId xmlns:a16="http://schemas.microsoft.com/office/drawing/2014/main" id="{77379ABF-BD46-43B0-A5C6-36F7461B96BE}"/>
                </a:ext>
              </a:extLst>
            </p:cNvPr>
            <p:cNvSpPr/>
            <p:nvPr/>
          </p:nvSpPr>
          <p:spPr>
            <a:xfrm>
              <a:off x="880902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54;p21">
              <a:extLst>
                <a:ext uri="{FF2B5EF4-FFF2-40B4-BE49-F238E27FC236}">
                  <a16:creationId xmlns:a16="http://schemas.microsoft.com/office/drawing/2014/main" id="{1B0E54C2-ABC7-429B-8674-8BDADA01D5C2}"/>
                </a:ext>
              </a:extLst>
            </p:cNvPr>
            <p:cNvSpPr/>
            <p:nvPr/>
          </p:nvSpPr>
          <p:spPr>
            <a:xfrm>
              <a:off x="1258128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54;p21">
              <a:extLst>
                <a:ext uri="{FF2B5EF4-FFF2-40B4-BE49-F238E27FC236}">
                  <a16:creationId xmlns:a16="http://schemas.microsoft.com/office/drawing/2014/main" id="{C978AF99-BB5B-4F0F-801D-63806F90E2A7}"/>
                </a:ext>
              </a:extLst>
            </p:cNvPr>
            <p:cNvSpPr/>
            <p:nvPr/>
          </p:nvSpPr>
          <p:spPr>
            <a:xfrm>
              <a:off x="16353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54;p21">
              <a:extLst>
                <a:ext uri="{FF2B5EF4-FFF2-40B4-BE49-F238E27FC236}">
                  <a16:creationId xmlns:a16="http://schemas.microsoft.com/office/drawing/2014/main" id="{680729F9-4251-4938-9565-DCE99E0C665F}"/>
                </a:ext>
              </a:extLst>
            </p:cNvPr>
            <p:cNvSpPr/>
            <p:nvPr/>
          </p:nvSpPr>
          <p:spPr>
            <a:xfrm>
              <a:off x="2232924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54;p21">
              <a:extLst>
                <a:ext uri="{FF2B5EF4-FFF2-40B4-BE49-F238E27FC236}">
                  <a16:creationId xmlns:a16="http://schemas.microsoft.com/office/drawing/2014/main" id="{CA1E9AF9-7CBF-4701-A855-80D442603B24}"/>
                </a:ext>
              </a:extLst>
            </p:cNvPr>
            <p:cNvSpPr/>
            <p:nvPr/>
          </p:nvSpPr>
          <p:spPr>
            <a:xfrm>
              <a:off x="2609439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01BFEFA6-F804-46A2-B4D0-6CF97878AF1B}"/>
              </a:ext>
            </a:extLst>
          </p:cNvPr>
          <p:cNvSpPr/>
          <p:nvPr/>
        </p:nvSpPr>
        <p:spPr>
          <a:xfrm>
            <a:off x="654427" y="2712984"/>
            <a:ext cx="5362759" cy="3687097"/>
          </a:xfrm>
          <a:custGeom>
            <a:avLst/>
            <a:gdLst>
              <a:gd name="connsiteX0" fmla="*/ 0 w 5309419"/>
              <a:gd name="connsiteY0" fmla="*/ 3687097 h 3687097"/>
              <a:gd name="connsiteX1" fmla="*/ 2005780 w 5309419"/>
              <a:gd name="connsiteY1" fmla="*/ 1769807 h 3687097"/>
              <a:gd name="connsiteX2" fmla="*/ 5309419 w 5309419"/>
              <a:gd name="connsiteY2" fmla="*/ 0 h 3687097"/>
              <a:gd name="connsiteX0" fmla="*/ 0 w 5362759"/>
              <a:gd name="connsiteY0" fmla="*/ 3687097 h 3687097"/>
              <a:gd name="connsiteX1" fmla="*/ 2005780 w 5362759"/>
              <a:gd name="connsiteY1" fmla="*/ 1769807 h 3687097"/>
              <a:gd name="connsiteX2" fmla="*/ 5362759 w 5362759"/>
              <a:gd name="connsiteY2" fmla="*/ 0 h 368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759" h="3687097">
                <a:moveTo>
                  <a:pt x="0" y="3687097"/>
                </a:moveTo>
                <a:cubicBezTo>
                  <a:pt x="560438" y="3035710"/>
                  <a:pt x="1120877" y="2384323"/>
                  <a:pt x="2005780" y="1769807"/>
                </a:cubicBezTo>
                <a:cubicBezTo>
                  <a:pt x="2890683" y="1155291"/>
                  <a:pt x="4153391" y="577645"/>
                  <a:pt x="5362759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BEC814E-20AD-4875-97D7-A85FC0203683}"/>
              </a:ext>
            </a:extLst>
          </p:cNvPr>
          <p:cNvSpPr/>
          <p:nvPr/>
        </p:nvSpPr>
        <p:spPr>
          <a:xfrm>
            <a:off x="1395320" y="2973539"/>
            <a:ext cx="4608102" cy="3462182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8102" h="3462182">
                <a:moveTo>
                  <a:pt x="15782" y="3441700"/>
                </a:moveTo>
                <a:cubicBezTo>
                  <a:pt x="-138735" y="3615266"/>
                  <a:pt x="887849" y="2633133"/>
                  <a:pt x="1069882" y="2476500"/>
                </a:cubicBezTo>
                <a:cubicBezTo>
                  <a:pt x="1251915" y="2319867"/>
                  <a:pt x="2045665" y="1932517"/>
                  <a:pt x="2784382" y="1358900"/>
                </a:cubicBezTo>
                <a:cubicBezTo>
                  <a:pt x="3523099" y="785283"/>
                  <a:pt x="4069410" y="392641"/>
                  <a:pt x="4608102" y="0"/>
                </a:cubicBezTo>
              </a:path>
            </a:pathLst>
          </a:custGeom>
          <a:noFill/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B5F2BA20-F179-44E7-B927-01C7235A6EE9}"/>
              </a:ext>
            </a:extLst>
          </p:cNvPr>
          <p:cNvSpPr/>
          <p:nvPr/>
        </p:nvSpPr>
        <p:spPr>
          <a:xfrm>
            <a:off x="7781346" y="2966302"/>
            <a:ext cx="435981" cy="2821516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  <a:gd name="connsiteX0" fmla="*/ 3721716 w 3721716"/>
              <a:gd name="connsiteY0" fmla="*/ 2764366 h 2825562"/>
              <a:gd name="connsiteX1" fmla="*/ 51416 w 3721716"/>
              <a:gd name="connsiteY1" fmla="*/ 2476500 h 2825562"/>
              <a:gd name="connsiteX2" fmla="*/ 1765916 w 3721716"/>
              <a:gd name="connsiteY2" fmla="*/ 1358900 h 2825562"/>
              <a:gd name="connsiteX3" fmla="*/ 3589636 w 3721716"/>
              <a:gd name="connsiteY3" fmla="*/ 0 h 2825562"/>
              <a:gd name="connsiteX0" fmla="*/ 2120524 w 2120524"/>
              <a:gd name="connsiteY0" fmla="*/ 2764366 h 2787079"/>
              <a:gd name="connsiteX1" fmla="*/ 1718357 w 2120524"/>
              <a:gd name="connsiteY1" fmla="*/ 1833033 h 2787079"/>
              <a:gd name="connsiteX2" fmla="*/ 164724 w 2120524"/>
              <a:gd name="connsiteY2" fmla="*/ 1358900 h 2787079"/>
              <a:gd name="connsiteX3" fmla="*/ 1988444 w 2120524"/>
              <a:gd name="connsiteY3" fmla="*/ 0 h 2787079"/>
              <a:gd name="connsiteX0" fmla="*/ 406098 w 844937"/>
              <a:gd name="connsiteY0" fmla="*/ 2764366 h 2788732"/>
              <a:gd name="connsiteX1" fmla="*/ 3931 w 844937"/>
              <a:gd name="connsiteY1" fmla="*/ 1833033 h 2788732"/>
              <a:gd name="connsiteX2" fmla="*/ 651632 w 844937"/>
              <a:gd name="connsiteY2" fmla="*/ 935566 h 2788732"/>
              <a:gd name="connsiteX3" fmla="*/ 274018 w 844937"/>
              <a:gd name="connsiteY3" fmla="*/ 0 h 2788732"/>
              <a:gd name="connsiteX0" fmla="*/ 406098 w 651632"/>
              <a:gd name="connsiteY0" fmla="*/ 2764366 h 2788732"/>
              <a:gd name="connsiteX1" fmla="*/ 3931 w 651632"/>
              <a:gd name="connsiteY1" fmla="*/ 1833033 h 2788732"/>
              <a:gd name="connsiteX2" fmla="*/ 651632 w 651632"/>
              <a:gd name="connsiteY2" fmla="*/ 935566 h 2788732"/>
              <a:gd name="connsiteX3" fmla="*/ 274018 w 651632"/>
              <a:gd name="connsiteY3" fmla="*/ 0 h 2788732"/>
              <a:gd name="connsiteX0" fmla="*/ 406098 w 653430"/>
              <a:gd name="connsiteY0" fmla="*/ 2764366 h 2788732"/>
              <a:gd name="connsiteX1" fmla="*/ 3931 w 653430"/>
              <a:gd name="connsiteY1" fmla="*/ 1833033 h 2788732"/>
              <a:gd name="connsiteX2" fmla="*/ 651632 w 653430"/>
              <a:gd name="connsiteY2" fmla="*/ 935566 h 2788732"/>
              <a:gd name="connsiteX3" fmla="*/ 274018 w 653430"/>
              <a:gd name="connsiteY3" fmla="*/ 0 h 2788732"/>
              <a:gd name="connsiteX0" fmla="*/ 402199 w 402199"/>
              <a:gd name="connsiteY0" fmla="*/ 2764366 h 2788453"/>
              <a:gd name="connsiteX1" fmla="*/ 32 w 402199"/>
              <a:gd name="connsiteY1" fmla="*/ 1833033 h 2788453"/>
              <a:gd name="connsiteX2" fmla="*/ 376800 w 402199"/>
              <a:gd name="connsiteY2" fmla="*/ 1003299 h 2788453"/>
              <a:gd name="connsiteX3" fmla="*/ 270119 w 402199"/>
              <a:gd name="connsiteY3" fmla="*/ 0 h 2788453"/>
              <a:gd name="connsiteX0" fmla="*/ 402199 w 411744"/>
              <a:gd name="connsiteY0" fmla="*/ 2764366 h 2788453"/>
              <a:gd name="connsiteX1" fmla="*/ 32 w 411744"/>
              <a:gd name="connsiteY1" fmla="*/ 1833033 h 2788453"/>
              <a:gd name="connsiteX2" fmla="*/ 376800 w 411744"/>
              <a:gd name="connsiteY2" fmla="*/ 1003299 h 2788453"/>
              <a:gd name="connsiteX3" fmla="*/ 270119 w 411744"/>
              <a:gd name="connsiteY3" fmla="*/ 0 h 2788453"/>
              <a:gd name="connsiteX0" fmla="*/ 312641 w 570906"/>
              <a:gd name="connsiteY0" fmla="*/ 2764366 h 2784802"/>
              <a:gd name="connsiteX1" fmla="*/ 570874 w 570906"/>
              <a:gd name="connsiteY1" fmla="*/ 1663700 h 2784802"/>
              <a:gd name="connsiteX2" fmla="*/ 287242 w 570906"/>
              <a:gd name="connsiteY2" fmla="*/ 1003299 h 2784802"/>
              <a:gd name="connsiteX3" fmla="*/ 180561 w 570906"/>
              <a:gd name="connsiteY3" fmla="*/ 0 h 2784802"/>
              <a:gd name="connsiteX0" fmla="*/ 519735 w 778000"/>
              <a:gd name="connsiteY0" fmla="*/ 2747433 h 2767869"/>
              <a:gd name="connsiteX1" fmla="*/ 777968 w 778000"/>
              <a:gd name="connsiteY1" fmla="*/ 1646767 h 2767869"/>
              <a:gd name="connsiteX2" fmla="*/ 494336 w 778000"/>
              <a:gd name="connsiteY2" fmla="*/ 986366 h 2767869"/>
              <a:gd name="connsiteX3" fmla="*/ 150589 w 778000"/>
              <a:gd name="connsiteY3" fmla="*/ 0 h 2767869"/>
              <a:gd name="connsiteX0" fmla="*/ 369146 w 627411"/>
              <a:gd name="connsiteY0" fmla="*/ 2747433 h 2767869"/>
              <a:gd name="connsiteX1" fmla="*/ 627379 w 627411"/>
              <a:gd name="connsiteY1" fmla="*/ 1646767 h 2767869"/>
              <a:gd name="connsiteX2" fmla="*/ 343747 w 627411"/>
              <a:gd name="connsiteY2" fmla="*/ 986366 h 2767869"/>
              <a:gd name="connsiteX3" fmla="*/ 0 w 627411"/>
              <a:gd name="connsiteY3" fmla="*/ 0 h 2767869"/>
              <a:gd name="connsiteX0" fmla="*/ 115146 w 373411"/>
              <a:gd name="connsiteY0" fmla="*/ 2747433 h 2767869"/>
              <a:gd name="connsiteX1" fmla="*/ 373379 w 373411"/>
              <a:gd name="connsiteY1" fmla="*/ 1646767 h 2767869"/>
              <a:gd name="connsiteX2" fmla="*/ 89747 w 373411"/>
              <a:gd name="connsiteY2" fmla="*/ 986366 h 2767869"/>
              <a:gd name="connsiteX3" fmla="*/ 0 w 373411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3515"/>
              <a:gd name="connsiteY0" fmla="*/ 2747433 h 2769491"/>
              <a:gd name="connsiteX1" fmla="*/ 373379 w 373515"/>
              <a:gd name="connsiteY1" fmla="*/ 1646767 h 2769491"/>
              <a:gd name="connsiteX2" fmla="*/ 242147 w 373515"/>
              <a:gd name="connsiteY2" fmla="*/ 986366 h 2769491"/>
              <a:gd name="connsiteX3" fmla="*/ 0 w 373515"/>
              <a:gd name="connsiteY3" fmla="*/ 0 h 2769491"/>
              <a:gd name="connsiteX0" fmla="*/ 115146 w 373515"/>
              <a:gd name="connsiteY0" fmla="*/ 2747433 h 2747433"/>
              <a:gd name="connsiteX1" fmla="*/ 373379 w 373515"/>
              <a:gd name="connsiteY1" fmla="*/ 1646767 h 2747433"/>
              <a:gd name="connsiteX2" fmla="*/ 242147 w 373515"/>
              <a:gd name="connsiteY2" fmla="*/ 986366 h 2747433"/>
              <a:gd name="connsiteX3" fmla="*/ 0 w 373515"/>
              <a:gd name="connsiteY3" fmla="*/ 0 h 2747433"/>
              <a:gd name="connsiteX0" fmla="*/ 98212 w 376637"/>
              <a:gd name="connsiteY0" fmla="*/ 2815166 h 2815166"/>
              <a:gd name="connsiteX1" fmla="*/ 373379 w 376637"/>
              <a:gd name="connsiteY1" fmla="*/ 164676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6637"/>
              <a:gd name="connsiteY0" fmla="*/ 2815166 h 2815166"/>
              <a:gd name="connsiteX1" fmla="*/ 373379 w 376637"/>
              <a:gd name="connsiteY1" fmla="*/ 161501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5451"/>
              <a:gd name="connsiteY0" fmla="*/ 2815166 h 2815166"/>
              <a:gd name="connsiteX1" fmla="*/ 373379 w 375451"/>
              <a:gd name="connsiteY1" fmla="*/ 1615017 h 2815166"/>
              <a:gd name="connsiteX2" fmla="*/ 242147 w 375451"/>
              <a:gd name="connsiteY2" fmla="*/ 986366 h 2815166"/>
              <a:gd name="connsiteX3" fmla="*/ 0 w 375451"/>
              <a:gd name="connsiteY3" fmla="*/ 0 h 2815166"/>
              <a:gd name="connsiteX0" fmla="*/ 149012 w 426251"/>
              <a:gd name="connsiteY0" fmla="*/ 2821516 h 2821516"/>
              <a:gd name="connsiteX1" fmla="*/ 424179 w 426251"/>
              <a:gd name="connsiteY1" fmla="*/ 1621367 h 2821516"/>
              <a:gd name="connsiteX2" fmla="*/ 292947 w 426251"/>
              <a:gd name="connsiteY2" fmla="*/ 992716 h 2821516"/>
              <a:gd name="connsiteX3" fmla="*/ 0 w 426251"/>
              <a:gd name="connsiteY3" fmla="*/ 0 h 2821516"/>
              <a:gd name="connsiteX0" fmla="*/ 149012 w 433233"/>
              <a:gd name="connsiteY0" fmla="*/ 2821516 h 2821516"/>
              <a:gd name="connsiteX1" fmla="*/ 424179 w 433233"/>
              <a:gd name="connsiteY1" fmla="*/ 1621367 h 2821516"/>
              <a:gd name="connsiteX2" fmla="*/ 350097 w 433233"/>
              <a:gd name="connsiteY2" fmla="*/ 954616 h 2821516"/>
              <a:gd name="connsiteX3" fmla="*/ 0 w 433233"/>
              <a:gd name="connsiteY3" fmla="*/ 0 h 2821516"/>
              <a:gd name="connsiteX0" fmla="*/ 149012 w 446171"/>
              <a:gd name="connsiteY0" fmla="*/ 2821516 h 2821516"/>
              <a:gd name="connsiteX1" fmla="*/ 424179 w 446171"/>
              <a:gd name="connsiteY1" fmla="*/ 1621367 h 2821516"/>
              <a:gd name="connsiteX2" fmla="*/ 350097 w 446171"/>
              <a:gd name="connsiteY2" fmla="*/ 954616 h 2821516"/>
              <a:gd name="connsiteX3" fmla="*/ 0 w 446171"/>
              <a:gd name="connsiteY3" fmla="*/ 0 h 2821516"/>
              <a:gd name="connsiteX0" fmla="*/ 149012 w 435981"/>
              <a:gd name="connsiteY0" fmla="*/ 2821516 h 2821516"/>
              <a:gd name="connsiteX1" fmla="*/ 424179 w 435981"/>
              <a:gd name="connsiteY1" fmla="*/ 1621367 h 2821516"/>
              <a:gd name="connsiteX2" fmla="*/ 350097 w 435981"/>
              <a:gd name="connsiteY2" fmla="*/ 954616 h 2821516"/>
              <a:gd name="connsiteX3" fmla="*/ 0 w 435981"/>
              <a:gd name="connsiteY3" fmla="*/ 0 h 28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81" h="2821516">
                <a:moveTo>
                  <a:pt x="149012" y="2821516"/>
                </a:moveTo>
                <a:cubicBezTo>
                  <a:pt x="383961" y="2351615"/>
                  <a:pt x="390665" y="1932517"/>
                  <a:pt x="424179" y="1621367"/>
                </a:cubicBezTo>
                <a:cubicBezTo>
                  <a:pt x="457693" y="1310217"/>
                  <a:pt x="415713" y="1289049"/>
                  <a:pt x="350097" y="954616"/>
                </a:cubicBezTo>
                <a:cubicBezTo>
                  <a:pt x="292947" y="685798"/>
                  <a:pt x="138641" y="341841"/>
                  <a:pt x="0" y="0"/>
                </a:cubicBezTo>
              </a:path>
            </a:pathLst>
          </a:custGeom>
          <a:noFill/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abadkézi sokszög: alakzat 11">
            <a:extLst>
              <a:ext uri="{FF2B5EF4-FFF2-40B4-BE49-F238E27FC236}">
                <a16:creationId xmlns:a16="http://schemas.microsoft.com/office/drawing/2014/main" id="{C5FFEF59-D810-4AF8-A6D2-51725DE5700E}"/>
              </a:ext>
            </a:extLst>
          </p:cNvPr>
          <p:cNvSpPr/>
          <p:nvPr/>
        </p:nvSpPr>
        <p:spPr>
          <a:xfrm>
            <a:off x="529652" y="1738113"/>
            <a:ext cx="6647542" cy="404948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7542" h="404948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693073" y="3618774"/>
                  <a:pt x="6647542" y="404948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Szabadkézi sokszög: alakzat 82">
            <a:extLst>
              <a:ext uri="{FF2B5EF4-FFF2-40B4-BE49-F238E27FC236}">
                <a16:creationId xmlns:a16="http://schemas.microsoft.com/office/drawing/2014/main" id="{1078C064-5279-43DF-AFFE-930291B75165}"/>
              </a:ext>
            </a:extLst>
          </p:cNvPr>
          <p:cNvSpPr/>
          <p:nvPr/>
        </p:nvSpPr>
        <p:spPr>
          <a:xfrm>
            <a:off x="948019" y="1725669"/>
            <a:ext cx="649514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5142" h="405710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769273" y="3222534"/>
                  <a:pt x="6495142" y="405710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4" name="Szabadkézi sokszög: alakzat 83">
            <a:extLst>
              <a:ext uri="{FF2B5EF4-FFF2-40B4-BE49-F238E27FC236}">
                <a16:creationId xmlns:a16="http://schemas.microsoft.com/office/drawing/2014/main" id="{A6201A0F-5681-4B55-B038-E9AD5D8038D9}"/>
              </a:ext>
            </a:extLst>
          </p:cNvPr>
          <p:cNvSpPr/>
          <p:nvPr/>
        </p:nvSpPr>
        <p:spPr>
          <a:xfrm>
            <a:off x="1306055" y="1725669"/>
            <a:ext cx="636560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365602"/>
              <a:gd name="connsiteY0" fmla="*/ 0 h 4057106"/>
              <a:gd name="connsiteX1" fmla="*/ 1828800 w 6365602"/>
              <a:gd name="connsiteY1" fmla="*/ 216262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5602" h="4057106">
                <a:moveTo>
                  <a:pt x="0" y="0"/>
                </a:moveTo>
                <a:cubicBezTo>
                  <a:pt x="360438" y="743857"/>
                  <a:pt x="1124736" y="1213394"/>
                  <a:pt x="2232660" y="1888308"/>
                </a:cubicBezTo>
                <a:cubicBezTo>
                  <a:pt x="3340584" y="2563222"/>
                  <a:pt x="5043593" y="3009174"/>
                  <a:pt x="6365602" y="405710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56" name="Csoportba foglalás 55">
            <a:extLst>
              <a:ext uri="{FF2B5EF4-FFF2-40B4-BE49-F238E27FC236}">
                <a16:creationId xmlns:a16="http://schemas.microsoft.com/office/drawing/2014/main" id="{3465EC89-2D27-45B7-8812-2BBE66F73F69}"/>
              </a:ext>
            </a:extLst>
          </p:cNvPr>
          <p:cNvGrpSpPr/>
          <p:nvPr/>
        </p:nvGrpSpPr>
        <p:grpSpPr>
          <a:xfrm rot="1384269">
            <a:off x="10624580" y="2652776"/>
            <a:ext cx="383063" cy="1680639"/>
            <a:chOff x="9805451" y="908088"/>
            <a:chExt cx="361835" cy="1801563"/>
          </a:xfrm>
        </p:grpSpPr>
        <p:sp>
          <p:nvSpPr>
            <p:cNvPr id="57" name="Téglalap 56">
              <a:extLst>
                <a:ext uri="{FF2B5EF4-FFF2-40B4-BE49-F238E27FC236}">
                  <a16:creationId xmlns:a16="http://schemas.microsoft.com/office/drawing/2014/main" id="{830B4F39-3304-4442-8BA3-F1929AFCAE19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rgbClr val="99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9" name="Egyenes összekötő 58">
              <a:extLst>
                <a:ext uri="{FF2B5EF4-FFF2-40B4-BE49-F238E27FC236}">
                  <a16:creationId xmlns:a16="http://schemas.microsoft.com/office/drawing/2014/main" id="{BA72D977-0D40-4E54-BC8D-A3AA2363821C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gyenes összekötő 79">
              <a:extLst>
                <a:ext uri="{FF2B5EF4-FFF2-40B4-BE49-F238E27FC236}">
                  <a16:creationId xmlns:a16="http://schemas.microsoft.com/office/drawing/2014/main" id="{BB8F65A5-D9E9-48DF-AFC3-16F905798755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zövegdoboz 84">
            <a:extLst>
              <a:ext uri="{FF2B5EF4-FFF2-40B4-BE49-F238E27FC236}">
                <a16:creationId xmlns:a16="http://schemas.microsoft.com/office/drawing/2014/main" id="{36C1C12C-4B0E-4470-89DA-F0687D90C16B}"/>
              </a:ext>
            </a:extLst>
          </p:cNvPr>
          <p:cNvSpPr txBox="1"/>
          <p:nvPr/>
        </p:nvSpPr>
        <p:spPr>
          <a:xfrm>
            <a:off x="9450975" y="3608342"/>
            <a:ext cx="960767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10 K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2" name="Szabadkézi sokszög: alakzat 1">
            <a:extLst>
              <a:ext uri="{FF2B5EF4-FFF2-40B4-BE49-F238E27FC236}">
                <a16:creationId xmlns:a16="http://schemas.microsoft.com/office/drawing/2014/main" id="{114096A2-996C-454F-A624-FFCADACB61FC}"/>
              </a:ext>
            </a:extLst>
          </p:cNvPr>
          <p:cNvSpPr/>
          <p:nvPr/>
        </p:nvSpPr>
        <p:spPr>
          <a:xfrm>
            <a:off x="9476738" y="4480177"/>
            <a:ext cx="1043800" cy="1053296"/>
          </a:xfrm>
          <a:custGeom>
            <a:avLst/>
            <a:gdLst>
              <a:gd name="connsiteX0" fmla="*/ 2078 w 1043800"/>
              <a:gd name="connsiteY0" fmla="*/ 1053296 h 1053296"/>
              <a:gd name="connsiteX1" fmla="*/ 164124 w 1043800"/>
              <a:gd name="connsiteY1" fmla="*/ 428263 h 1053296"/>
              <a:gd name="connsiteX2" fmla="*/ 1043800 w 1043800"/>
              <a:gd name="connsiteY2" fmla="*/ 0 h 105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3800" h="1053296">
                <a:moveTo>
                  <a:pt x="2078" y="1053296"/>
                </a:moveTo>
                <a:cubicBezTo>
                  <a:pt x="-3709" y="828554"/>
                  <a:pt x="-9496" y="603812"/>
                  <a:pt x="164124" y="428263"/>
                </a:cubicBezTo>
                <a:cubicBezTo>
                  <a:pt x="337744" y="252714"/>
                  <a:pt x="690772" y="126357"/>
                  <a:pt x="1043800" y="0"/>
                </a:cubicBezTo>
              </a:path>
            </a:pathLst>
          </a:cu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abadkézi sokszög: alakzat 2">
            <a:extLst>
              <a:ext uri="{FF2B5EF4-FFF2-40B4-BE49-F238E27FC236}">
                <a16:creationId xmlns:a16="http://schemas.microsoft.com/office/drawing/2014/main" id="{EBE9924C-7339-45E4-A19E-C100510361FF}"/>
              </a:ext>
            </a:extLst>
          </p:cNvPr>
          <p:cNvSpPr/>
          <p:nvPr/>
        </p:nvSpPr>
        <p:spPr>
          <a:xfrm>
            <a:off x="10485814" y="2975468"/>
            <a:ext cx="1180617" cy="2511706"/>
          </a:xfrm>
          <a:custGeom>
            <a:avLst/>
            <a:gdLst>
              <a:gd name="connsiteX0" fmla="*/ 0 w 1180617"/>
              <a:gd name="connsiteY0" fmla="*/ 2511706 h 2511706"/>
              <a:gd name="connsiteX1" fmla="*/ 937549 w 1180617"/>
              <a:gd name="connsiteY1" fmla="*/ 1724628 h 2511706"/>
              <a:gd name="connsiteX2" fmla="*/ 1180617 w 1180617"/>
              <a:gd name="connsiteY2" fmla="*/ 0 h 251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0617" h="2511706">
                <a:moveTo>
                  <a:pt x="0" y="2511706"/>
                </a:moveTo>
                <a:cubicBezTo>
                  <a:pt x="370390" y="2327476"/>
                  <a:pt x="740780" y="2143246"/>
                  <a:pt x="937549" y="1724628"/>
                </a:cubicBezTo>
                <a:cubicBezTo>
                  <a:pt x="1134318" y="1306010"/>
                  <a:pt x="1157467" y="653005"/>
                  <a:pt x="1180617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054" name="Picture 6" descr="In-Depth: Control 28BYJ-48 Stepper Motor with ULN2003 Driver &amp; Arduino">
            <a:extLst>
              <a:ext uri="{FF2B5EF4-FFF2-40B4-BE49-F238E27FC236}">
                <a16:creationId xmlns:a16="http://schemas.microsoft.com/office/drawing/2014/main" id="{E8079235-708A-4A52-8BD1-9CB602B51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r="14667" b="54255"/>
          <a:stretch/>
        </p:blipFill>
        <p:spPr bwMode="auto">
          <a:xfrm rot="5400000">
            <a:off x="8355120" y="104821"/>
            <a:ext cx="1506035" cy="12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Csoportba foglalás 85">
            <a:extLst>
              <a:ext uri="{FF2B5EF4-FFF2-40B4-BE49-F238E27FC236}">
                <a16:creationId xmlns:a16="http://schemas.microsoft.com/office/drawing/2014/main" id="{7D5990D8-9876-4FA0-BB52-91C964276B6B}"/>
              </a:ext>
            </a:extLst>
          </p:cNvPr>
          <p:cNvGrpSpPr/>
          <p:nvPr/>
        </p:nvGrpSpPr>
        <p:grpSpPr>
          <a:xfrm rot="10800000">
            <a:off x="9654537" y="927860"/>
            <a:ext cx="2215480" cy="920267"/>
            <a:chOff x="6839541" y="4758095"/>
            <a:chExt cx="2780753" cy="1155070"/>
          </a:xfrm>
        </p:grpSpPr>
        <p:sp>
          <p:nvSpPr>
            <p:cNvPr id="87" name="Téglalap 86">
              <a:extLst>
                <a:ext uri="{FF2B5EF4-FFF2-40B4-BE49-F238E27FC236}">
                  <a16:creationId xmlns:a16="http://schemas.microsoft.com/office/drawing/2014/main" id="{9C268867-5214-44E0-98ED-27385E79ED12}"/>
                </a:ext>
              </a:extLst>
            </p:cNvPr>
            <p:cNvSpPr/>
            <p:nvPr/>
          </p:nvSpPr>
          <p:spPr>
            <a:xfrm>
              <a:off x="6839541" y="5027721"/>
              <a:ext cx="2780753" cy="1688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grpSp>
          <p:nvGrpSpPr>
            <p:cNvPr id="88" name="Csoportba foglalás 87">
              <a:extLst>
                <a:ext uri="{FF2B5EF4-FFF2-40B4-BE49-F238E27FC236}">
                  <a16:creationId xmlns:a16="http://schemas.microsoft.com/office/drawing/2014/main" id="{4ACBCC9B-D038-42BF-BE0A-FE8B39CD20FF}"/>
                </a:ext>
              </a:extLst>
            </p:cNvPr>
            <p:cNvGrpSpPr/>
            <p:nvPr/>
          </p:nvGrpSpPr>
          <p:grpSpPr>
            <a:xfrm>
              <a:off x="7157482" y="5204464"/>
              <a:ext cx="2144870" cy="708701"/>
              <a:chOff x="7309708" y="5295513"/>
              <a:chExt cx="2144870" cy="708701"/>
            </a:xfrm>
          </p:grpSpPr>
          <p:sp>
            <p:nvSpPr>
              <p:cNvPr id="95" name="Téglalap: lekerekített 94">
                <a:extLst>
                  <a:ext uri="{FF2B5EF4-FFF2-40B4-BE49-F238E27FC236}">
                    <a16:creationId xmlns:a16="http://schemas.microsoft.com/office/drawing/2014/main" id="{73CC7533-9101-4F26-9226-94F29330F218}"/>
                  </a:ext>
                </a:extLst>
              </p:cNvPr>
              <p:cNvSpPr/>
              <p:nvPr/>
            </p:nvSpPr>
            <p:spPr>
              <a:xfrm>
                <a:off x="7309708" y="5295513"/>
                <a:ext cx="755915" cy="70870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6" name="Téglalap: lekerekített 95">
                <a:extLst>
                  <a:ext uri="{FF2B5EF4-FFF2-40B4-BE49-F238E27FC236}">
                    <a16:creationId xmlns:a16="http://schemas.microsoft.com/office/drawing/2014/main" id="{B19C405F-BA29-47C3-8AD7-14F624289258}"/>
                  </a:ext>
                </a:extLst>
              </p:cNvPr>
              <p:cNvSpPr/>
              <p:nvPr/>
            </p:nvSpPr>
            <p:spPr>
              <a:xfrm>
                <a:off x="8698663" y="5295513"/>
                <a:ext cx="755915" cy="70870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89" name="Téglalap 88">
              <a:extLst>
                <a:ext uri="{FF2B5EF4-FFF2-40B4-BE49-F238E27FC236}">
                  <a16:creationId xmlns:a16="http://schemas.microsoft.com/office/drawing/2014/main" id="{FD9C5562-208C-4FB4-8A61-B6DA72F460C2}"/>
                </a:ext>
              </a:extLst>
            </p:cNvPr>
            <p:cNvSpPr/>
            <p:nvPr/>
          </p:nvSpPr>
          <p:spPr>
            <a:xfrm>
              <a:off x="7697733" y="4880757"/>
              <a:ext cx="1064368" cy="1469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grpSp>
          <p:nvGrpSpPr>
            <p:cNvPr id="90" name="Csoportba foglalás 89">
              <a:extLst>
                <a:ext uri="{FF2B5EF4-FFF2-40B4-BE49-F238E27FC236}">
                  <a16:creationId xmlns:a16="http://schemas.microsoft.com/office/drawing/2014/main" id="{05B64F15-61E0-4581-A67C-639D96639F3C}"/>
                </a:ext>
              </a:extLst>
            </p:cNvPr>
            <p:cNvGrpSpPr/>
            <p:nvPr/>
          </p:nvGrpSpPr>
          <p:grpSpPr>
            <a:xfrm>
              <a:off x="7831176" y="4758095"/>
              <a:ext cx="797483" cy="146832"/>
              <a:chOff x="7829943" y="4758095"/>
              <a:chExt cx="797483" cy="146832"/>
            </a:xfrm>
          </p:grpSpPr>
          <p:sp>
            <p:nvSpPr>
              <p:cNvPr id="91" name="Téglalap 90">
                <a:extLst>
                  <a:ext uri="{FF2B5EF4-FFF2-40B4-BE49-F238E27FC236}">
                    <a16:creationId xmlns:a16="http://schemas.microsoft.com/office/drawing/2014/main" id="{B33AF36F-B3F6-4069-B477-05807E2FB5EA}"/>
                  </a:ext>
                </a:extLst>
              </p:cNvPr>
              <p:cNvSpPr/>
              <p:nvPr/>
            </p:nvSpPr>
            <p:spPr>
              <a:xfrm>
                <a:off x="7829943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2" name="Téglalap 91">
                <a:extLst>
                  <a:ext uri="{FF2B5EF4-FFF2-40B4-BE49-F238E27FC236}">
                    <a16:creationId xmlns:a16="http://schemas.microsoft.com/office/drawing/2014/main" id="{CDD22967-66A8-44B3-A9FC-64F44A72AB6E}"/>
                  </a:ext>
                </a:extLst>
              </p:cNvPr>
              <p:cNvSpPr/>
              <p:nvPr/>
            </p:nvSpPr>
            <p:spPr>
              <a:xfrm>
                <a:off x="8064777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3" name="Téglalap 92">
                <a:extLst>
                  <a:ext uri="{FF2B5EF4-FFF2-40B4-BE49-F238E27FC236}">
                    <a16:creationId xmlns:a16="http://schemas.microsoft.com/office/drawing/2014/main" id="{5DD0F5C9-3F3F-4C7E-B13F-0D5D1EDD7C2B}"/>
                  </a:ext>
                </a:extLst>
              </p:cNvPr>
              <p:cNvSpPr/>
              <p:nvPr/>
            </p:nvSpPr>
            <p:spPr>
              <a:xfrm>
                <a:off x="8299611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4" name="Téglalap 93">
                <a:extLst>
                  <a:ext uri="{FF2B5EF4-FFF2-40B4-BE49-F238E27FC236}">
                    <a16:creationId xmlns:a16="http://schemas.microsoft.com/office/drawing/2014/main" id="{8C67E00B-5C26-4957-B352-0C05E6ACD03F}"/>
                  </a:ext>
                </a:extLst>
              </p:cNvPr>
              <p:cNvSpPr/>
              <p:nvPr/>
            </p:nvSpPr>
            <p:spPr>
              <a:xfrm>
                <a:off x="8534446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E150B20C-57B0-43DE-9B05-4035EDB4A0E6}"/>
              </a:ext>
            </a:extLst>
          </p:cNvPr>
          <p:cNvSpPr/>
          <p:nvPr/>
        </p:nvSpPr>
        <p:spPr>
          <a:xfrm>
            <a:off x="3799839" y="1767839"/>
            <a:ext cx="7077487" cy="706805"/>
          </a:xfrm>
          <a:custGeom>
            <a:avLst/>
            <a:gdLst>
              <a:gd name="connsiteX0" fmla="*/ 0 w 5450428"/>
              <a:gd name="connsiteY0" fmla="*/ 193040 h 799476"/>
              <a:gd name="connsiteX1" fmla="*/ 1056640 w 5450428"/>
              <a:gd name="connsiteY1" fmla="*/ 731520 h 799476"/>
              <a:gd name="connsiteX2" fmla="*/ 4866640 w 5450428"/>
              <a:gd name="connsiteY2" fmla="*/ 711200 h 799476"/>
              <a:gd name="connsiteX3" fmla="*/ 5374640 w 5450428"/>
              <a:gd name="connsiteY3" fmla="*/ 0 h 799476"/>
              <a:gd name="connsiteX0" fmla="*/ 0 w 5382327"/>
              <a:gd name="connsiteY0" fmla="*/ 193040 h 860992"/>
              <a:gd name="connsiteX1" fmla="*/ 1056640 w 5382327"/>
              <a:gd name="connsiteY1" fmla="*/ 731520 h 860992"/>
              <a:gd name="connsiteX2" fmla="*/ 3751072 w 5382327"/>
              <a:gd name="connsiteY2" fmla="*/ 802640 h 860992"/>
              <a:gd name="connsiteX3" fmla="*/ 5374640 w 5382327"/>
              <a:gd name="connsiteY3" fmla="*/ 0 h 860992"/>
              <a:gd name="connsiteX0" fmla="*/ 0 w 5397915"/>
              <a:gd name="connsiteY0" fmla="*/ 193040 h 860992"/>
              <a:gd name="connsiteX1" fmla="*/ 1056640 w 5397915"/>
              <a:gd name="connsiteY1" fmla="*/ 731520 h 860992"/>
              <a:gd name="connsiteX2" fmla="*/ 3751072 w 5397915"/>
              <a:gd name="connsiteY2" fmla="*/ 802640 h 860992"/>
              <a:gd name="connsiteX3" fmla="*/ 5374640 w 5397915"/>
              <a:gd name="connsiteY3" fmla="*/ 0 h 860992"/>
              <a:gd name="connsiteX0" fmla="*/ 0 w 5385947"/>
              <a:gd name="connsiteY0" fmla="*/ 193040 h 860992"/>
              <a:gd name="connsiteX1" fmla="*/ 1056640 w 5385947"/>
              <a:gd name="connsiteY1" fmla="*/ 731520 h 860992"/>
              <a:gd name="connsiteX2" fmla="*/ 3751072 w 5385947"/>
              <a:gd name="connsiteY2" fmla="*/ 802640 h 860992"/>
              <a:gd name="connsiteX3" fmla="*/ 5362448 w 5385947"/>
              <a:gd name="connsiteY3" fmla="*/ 0 h 860992"/>
              <a:gd name="connsiteX0" fmla="*/ 0 w 5386061"/>
              <a:gd name="connsiteY0" fmla="*/ 193040 h 834081"/>
              <a:gd name="connsiteX1" fmla="*/ 1056640 w 5386061"/>
              <a:gd name="connsiteY1" fmla="*/ 731520 h 834081"/>
              <a:gd name="connsiteX2" fmla="*/ 3757168 w 5386061"/>
              <a:gd name="connsiteY2" fmla="*/ 766064 h 834081"/>
              <a:gd name="connsiteX3" fmla="*/ 5362448 w 5386061"/>
              <a:gd name="connsiteY3" fmla="*/ 0 h 834081"/>
              <a:gd name="connsiteX0" fmla="*/ 0 w 5386061"/>
              <a:gd name="connsiteY0" fmla="*/ 193040 h 823035"/>
              <a:gd name="connsiteX1" fmla="*/ 1074928 w 5386061"/>
              <a:gd name="connsiteY1" fmla="*/ 694944 h 823035"/>
              <a:gd name="connsiteX2" fmla="*/ 3757168 w 5386061"/>
              <a:gd name="connsiteY2" fmla="*/ 766064 h 823035"/>
              <a:gd name="connsiteX3" fmla="*/ 5362448 w 5386061"/>
              <a:gd name="connsiteY3" fmla="*/ 0 h 823035"/>
              <a:gd name="connsiteX0" fmla="*/ 0 w 7077391"/>
              <a:gd name="connsiteY0" fmla="*/ 0 h 629995"/>
              <a:gd name="connsiteX1" fmla="*/ 1074928 w 7077391"/>
              <a:gd name="connsiteY1" fmla="*/ 501904 h 629995"/>
              <a:gd name="connsiteX2" fmla="*/ 3757168 w 7077391"/>
              <a:gd name="connsiteY2" fmla="*/ 573024 h 629995"/>
              <a:gd name="connsiteX3" fmla="*/ 7067423 w 7077391"/>
              <a:gd name="connsiteY3" fmla="*/ 40322 h 629995"/>
              <a:gd name="connsiteX0" fmla="*/ 0 w 7077553"/>
              <a:gd name="connsiteY0" fmla="*/ 0 h 629995"/>
              <a:gd name="connsiteX1" fmla="*/ 1074928 w 7077553"/>
              <a:gd name="connsiteY1" fmla="*/ 501904 h 629995"/>
              <a:gd name="connsiteX2" fmla="*/ 3757168 w 7077553"/>
              <a:gd name="connsiteY2" fmla="*/ 573024 h 629995"/>
              <a:gd name="connsiteX3" fmla="*/ 7067423 w 7077553"/>
              <a:gd name="connsiteY3" fmla="*/ 40322 h 629995"/>
              <a:gd name="connsiteX0" fmla="*/ 0 w 7077553"/>
              <a:gd name="connsiteY0" fmla="*/ 0 h 579196"/>
              <a:gd name="connsiteX1" fmla="*/ 1074928 w 7077553"/>
              <a:gd name="connsiteY1" fmla="*/ 501904 h 579196"/>
              <a:gd name="connsiteX2" fmla="*/ 3757168 w 7077553"/>
              <a:gd name="connsiteY2" fmla="*/ 573024 h 579196"/>
              <a:gd name="connsiteX3" fmla="*/ 7067423 w 7077553"/>
              <a:gd name="connsiteY3" fmla="*/ 40322 h 579196"/>
              <a:gd name="connsiteX0" fmla="*/ 0 w 7077487"/>
              <a:gd name="connsiteY0" fmla="*/ 0 h 706805"/>
              <a:gd name="connsiteX1" fmla="*/ 1074928 w 7077487"/>
              <a:gd name="connsiteY1" fmla="*/ 501904 h 706805"/>
              <a:gd name="connsiteX2" fmla="*/ 3738118 w 7077487"/>
              <a:gd name="connsiteY2" fmla="*/ 706374 h 706805"/>
              <a:gd name="connsiteX3" fmla="*/ 7067423 w 7077487"/>
              <a:gd name="connsiteY3" fmla="*/ 40322 h 70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7487" h="706805">
                <a:moveTo>
                  <a:pt x="0" y="0"/>
                </a:moveTo>
                <a:cubicBezTo>
                  <a:pt x="122766" y="226060"/>
                  <a:pt x="451908" y="384175"/>
                  <a:pt x="1074928" y="501904"/>
                </a:cubicBezTo>
                <a:cubicBezTo>
                  <a:pt x="1697948" y="619633"/>
                  <a:pt x="3047026" y="713994"/>
                  <a:pt x="3738118" y="706374"/>
                </a:cubicBezTo>
                <a:cubicBezTo>
                  <a:pt x="4505410" y="698754"/>
                  <a:pt x="7264696" y="639762"/>
                  <a:pt x="7067423" y="40322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28A339C5-D90C-462A-A7BF-C94EA4BF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1" t="14410" r="10330" b="28115"/>
          <a:stretch/>
        </p:blipFill>
        <p:spPr>
          <a:xfrm>
            <a:off x="5341598" y="0"/>
            <a:ext cx="2536401" cy="2231816"/>
          </a:xfrm>
          <a:prstGeom prst="rect">
            <a:avLst/>
          </a:prstGeom>
        </p:spPr>
      </p:pic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E5FA64B9-2A1C-4947-B629-03F57AFA8DE5}"/>
              </a:ext>
            </a:extLst>
          </p:cNvPr>
          <p:cNvSpPr/>
          <p:nvPr/>
        </p:nvSpPr>
        <p:spPr>
          <a:xfrm>
            <a:off x="4151376" y="1731264"/>
            <a:ext cx="6527292" cy="596692"/>
          </a:xfrm>
          <a:custGeom>
            <a:avLst/>
            <a:gdLst>
              <a:gd name="connsiteX0" fmla="*/ 0 w 4736592"/>
              <a:gd name="connsiteY0" fmla="*/ 152400 h 633031"/>
              <a:gd name="connsiteX1" fmla="*/ 902208 w 4736592"/>
              <a:gd name="connsiteY1" fmla="*/ 499872 h 633031"/>
              <a:gd name="connsiteX2" fmla="*/ 3364992 w 4736592"/>
              <a:gd name="connsiteY2" fmla="*/ 603504 h 633031"/>
              <a:gd name="connsiteX3" fmla="*/ 4736592 w 4736592"/>
              <a:gd name="connsiteY3" fmla="*/ 0 h 633031"/>
              <a:gd name="connsiteX0" fmla="*/ 0 w 4736592"/>
              <a:gd name="connsiteY0" fmla="*/ 152400 h 583015"/>
              <a:gd name="connsiteX1" fmla="*/ 902208 w 4736592"/>
              <a:gd name="connsiteY1" fmla="*/ 499872 h 583015"/>
              <a:gd name="connsiteX2" fmla="*/ 3791712 w 4736592"/>
              <a:gd name="connsiteY2" fmla="*/ 542544 h 583015"/>
              <a:gd name="connsiteX3" fmla="*/ 4736592 w 4736592"/>
              <a:gd name="connsiteY3" fmla="*/ 0 h 583015"/>
              <a:gd name="connsiteX0" fmla="*/ 0 w 4736592"/>
              <a:gd name="connsiteY0" fmla="*/ 152400 h 583015"/>
              <a:gd name="connsiteX1" fmla="*/ 902208 w 4736592"/>
              <a:gd name="connsiteY1" fmla="*/ 499872 h 583015"/>
              <a:gd name="connsiteX2" fmla="*/ 3791712 w 4736592"/>
              <a:gd name="connsiteY2" fmla="*/ 542544 h 583015"/>
              <a:gd name="connsiteX3" fmla="*/ 4736592 w 4736592"/>
              <a:gd name="connsiteY3" fmla="*/ 0 h 583015"/>
              <a:gd name="connsiteX0" fmla="*/ 0 w 6527292"/>
              <a:gd name="connsiteY0" fmla="*/ 0 h 430615"/>
              <a:gd name="connsiteX1" fmla="*/ 902208 w 6527292"/>
              <a:gd name="connsiteY1" fmla="*/ 347472 h 430615"/>
              <a:gd name="connsiteX2" fmla="*/ 3791712 w 6527292"/>
              <a:gd name="connsiteY2" fmla="*/ 390144 h 430615"/>
              <a:gd name="connsiteX3" fmla="*/ 6527292 w 6527292"/>
              <a:gd name="connsiteY3" fmla="*/ 104775 h 430615"/>
              <a:gd name="connsiteX0" fmla="*/ 0 w 6527292"/>
              <a:gd name="connsiteY0" fmla="*/ 0 h 493959"/>
              <a:gd name="connsiteX1" fmla="*/ 902208 w 6527292"/>
              <a:gd name="connsiteY1" fmla="*/ 347472 h 493959"/>
              <a:gd name="connsiteX2" fmla="*/ 5049012 w 6527292"/>
              <a:gd name="connsiteY2" fmla="*/ 466344 h 493959"/>
              <a:gd name="connsiteX3" fmla="*/ 6527292 w 6527292"/>
              <a:gd name="connsiteY3" fmla="*/ 104775 h 493959"/>
              <a:gd name="connsiteX0" fmla="*/ 0 w 6527292"/>
              <a:gd name="connsiteY0" fmla="*/ 0 h 493959"/>
              <a:gd name="connsiteX1" fmla="*/ 902208 w 6527292"/>
              <a:gd name="connsiteY1" fmla="*/ 347472 h 493959"/>
              <a:gd name="connsiteX2" fmla="*/ 5049012 w 6527292"/>
              <a:gd name="connsiteY2" fmla="*/ 466344 h 493959"/>
              <a:gd name="connsiteX3" fmla="*/ 6527292 w 6527292"/>
              <a:gd name="connsiteY3" fmla="*/ 104775 h 493959"/>
              <a:gd name="connsiteX0" fmla="*/ 0 w 6527292"/>
              <a:gd name="connsiteY0" fmla="*/ 0 h 477060"/>
              <a:gd name="connsiteX1" fmla="*/ 902208 w 6527292"/>
              <a:gd name="connsiteY1" fmla="*/ 347472 h 477060"/>
              <a:gd name="connsiteX2" fmla="*/ 5049012 w 6527292"/>
              <a:gd name="connsiteY2" fmla="*/ 466344 h 477060"/>
              <a:gd name="connsiteX3" fmla="*/ 6527292 w 6527292"/>
              <a:gd name="connsiteY3" fmla="*/ 104775 h 477060"/>
              <a:gd name="connsiteX0" fmla="*/ 0 w 6527292"/>
              <a:gd name="connsiteY0" fmla="*/ 0 h 565258"/>
              <a:gd name="connsiteX1" fmla="*/ 1568958 w 6527292"/>
              <a:gd name="connsiteY1" fmla="*/ 537972 h 565258"/>
              <a:gd name="connsiteX2" fmla="*/ 5049012 w 6527292"/>
              <a:gd name="connsiteY2" fmla="*/ 466344 h 565258"/>
              <a:gd name="connsiteX3" fmla="*/ 6527292 w 6527292"/>
              <a:gd name="connsiteY3" fmla="*/ 104775 h 565258"/>
              <a:gd name="connsiteX0" fmla="*/ 0 w 6527292"/>
              <a:gd name="connsiteY0" fmla="*/ 0 h 552140"/>
              <a:gd name="connsiteX1" fmla="*/ 1568958 w 6527292"/>
              <a:gd name="connsiteY1" fmla="*/ 537972 h 552140"/>
              <a:gd name="connsiteX2" fmla="*/ 5049012 w 6527292"/>
              <a:gd name="connsiteY2" fmla="*/ 466344 h 552140"/>
              <a:gd name="connsiteX3" fmla="*/ 6527292 w 6527292"/>
              <a:gd name="connsiteY3" fmla="*/ 104775 h 552140"/>
              <a:gd name="connsiteX0" fmla="*/ 0 w 6527292"/>
              <a:gd name="connsiteY0" fmla="*/ 0 h 596692"/>
              <a:gd name="connsiteX1" fmla="*/ 1568958 w 6527292"/>
              <a:gd name="connsiteY1" fmla="*/ 537972 h 596692"/>
              <a:gd name="connsiteX2" fmla="*/ 4991862 w 6527292"/>
              <a:gd name="connsiteY2" fmla="*/ 555244 h 596692"/>
              <a:gd name="connsiteX3" fmla="*/ 6527292 w 6527292"/>
              <a:gd name="connsiteY3" fmla="*/ 104775 h 59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7292" h="596692">
                <a:moveTo>
                  <a:pt x="0" y="0"/>
                </a:moveTo>
                <a:cubicBezTo>
                  <a:pt x="170688" y="136144"/>
                  <a:pt x="736981" y="445431"/>
                  <a:pt x="1568958" y="537972"/>
                </a:cubicBezTo>
                <a:cubicBezTo>
                  <a:pt x="2400935" y="630513"/>
                  <a:pt x="4338511" y="595694"/>
                  <a:pt x="4991862" y="555244"/>
                </a:cubicBezTo>
                <a:cubicBezTo>
                  <a:pt x="5445189" y="519557"/>
                  <a:pt x="6471920" y="456311"/>
                  <a:pt x="6527292" y="104775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024C0A3F-E253-4A58-9654-F48A8DF6C3BA}"/>
              </a:ext>
            </a:extLst>
          </p:cNvPr>
          <p:cNvSpPr/>
          <p:nvPr/>
        </p:nvSpPr>
        <p:spPr>
          <a:xfrm>
            <a:off x="8322197" y="1821903"/>
            <a:ext cx="2161693" cy="890045"/>
          </a:xfrm>
          <a:custGeom>
            <a:avLst/>
            <a:gdLst>
              <a:gd name="connsiteX0" fmla="*/ 266218 w 266218"/>
              <a:gd name="connsiteY0" fmla="*/ 0 h 1099595"/>
              <a:gd name="connsiteX1" fmla="*/ 185195 w 266218"/>
              <a:gd name="connsiteY1" fmla="*/ 740780 h 1099595"/>
              <a:gd name="connsiteX2" fmla="*/ 0 w 266218"/>
              <a:gd name="connsiteY2" fmla="*/ 1099595 h 1099595"/>
              <a:gd name="connsiteX0" fmla="*/ 2161693 w 2161693"/>
              <a:gd name="connsiteY0" fmla="*/ 0 h 890045"/>
              <a:gd name="connsiteX1" fmla="*/ 185195 w 2161693"/>
              <a:gd name="connsiteY1" fmla="*/ 531230 h 890045"/>
              <a:gd name="connsiteX2" fmla="*/ 0 w 2161693"/>
              <a:gd name="connsiteY2" fmla="*/ 890045 h 890045"/>
              <a:gd name="connsiteX0" fmla="*/ 2161693 w 2161693"/>
              <a:gd name="connsiteY0" fmla="*/ 0 h 890045"/>
              <a:gd name="connsiteX1" fmla="*/ 1947320 w 2161693"/>
              <a:gd name="connsiteY1" fmla="*/ 564567 h 890045"/>
              <a:gd name="connsiteX2" fmla="*/ 0 w 2161693"/>
              <a:gd name="connsiteY2" fmla="*/ 890045 h 890045"/>
              <a:gd name="connsiteX0" fmla="*/ 2161693 w 2161693"/>
              <a:gd name="connsiteY0" fmla="*/ 0 h 890045"/>
              <a:gd name="connsiteX1" fmla="*/ 1947320 w 2161693"/>
              <a:gd name="connsiteY1" fmla="*/ 564567 h 890045"/>
              <a:gd name="connsiteX2" fmla="*/ 0 w 2161693"/>
              <a:gd name="connsiteY2" fmla="*/ 890045 h 890045"/>
              <a:gd name="connsiteX0" fmla="*/ 2161693 w 2161693"/>
              <a:gd name="connsiteY0" fmla="*/ 0 h 890045"/>
              <a:gd name="connsiteX1" fmla="*/ 1947320 w 2161693"/>
              <a:gd name="connsiteY1" fmla="*/ 564567 h 890045"/>
              <a:gd name="connsiteX2" fmla="*/ 0 w 2161693"/>
              <a:gd name="connsiteY2" fmla="*/ 890045 h 89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1693" h="890045">
                <a:moveTo>
                  <a:pt x="2161693" y="0"/>
                </a:moveTo>
                <a:cubicBezTo>
                  <a:pt x="2143366" y="278757"/>
                  <a:pt x="2182190" y="438451"/>
                  <a:pt x="1947320" y="564567"/>
                </a:cubicBezTo>
                <a:cubicBezTo>
                  <a:pt x="1660063" y="724021"/>
                  <a:pt x="70412" y="802270"/>
                  <a:pt x="0" y="89004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DDCF4913-89F6-414A-BBF6-25C53936E3AD}"/>
              </a:ext>
            </a:extLst>
          </p:cNvPr>
          <p:cNvSpPr/>
          <p:nvPr/>
        </p:nvSpPr>
        <p:spPr>
          <a:xfrm>
            <a:off x="8599991" y="1817804"/>
            <a:ext cx="2454014" cy="1160362"/>
          </a:xfrm>
          <a:custGeom>
            <a:avLst/>
            <a:gdLst>
              <a:gd name="connsiteX0" fmla="*/ 868101 w 868101"/>
              <a:gd name="connsiteY0" fmla="*/ 0 h 1388962"/>
              <a:gd name="connsiteX1" fmla="*/ 648182 w 868101"/>
              <a:gd name="connsiteY1" fmla="*/ 787079 h 1388962"/>
              <a:gd name="connsiteX2" fmla="*/ 0 w 868101"/>
              <a:gd name="connsiteY2" fmla="*/ 1388962 h 1388962"/>
              <a:gd name="connsiteX0" fmla="*/ 2454014 w 2454014"/>
              <a:gd name="connsiteY0" fmla="*/ 0 h 1160362"/>
              <a:gd name="connsiteX1" fmla="*/ 648182 w 2454014"/>
              <a:gd name="connsiteY1" fmla="*/ 558479 h 1160362"/>
              <a:gd name="connsiteX2" fmla="*/ 0 w 2454014"/>
              <a:gd name="connsiteY2" fmla="*/ 1160362 h 1160362"/>
              <a:gd name="connsiteX0" fmla="*/ 2454014 w 2454014"/>
              <a:gd name="connsiteY0" fmla="*/ 0 h 1160362"/>
              <a:gd name="connsiteX1" fmla="*/ 1962632 w 2454014"/>
              <a:gd name="connsiteY1" fmla="*/ 687067 h 1160362"/>
              <a:gd name="connsiteX2" fmla="*/ 0 w 2454014"/>
              <a:gd name="connsiteY2" fmla="*/ 1160362 h 1160362"/>
              <a:gd name="connsiteX0" fmla="*/ 2454014 w 2454014"/>
              <a:gd name="connsiteY0" fmla="*/ 0 h 1160362"/>
              <a:gd name="connsiteX1" fmla="*/ 1962632 w 2454014"/>
              <a:gd name="connsiteY1" fmla="*/ 687067 h 1160362"/>
              <a:gd name="connsiteX2" fmla="*/ 0 w 2454014"/>
              <a:gd name="connsiteY2" fmla="*/ 1160362 h 1160362"/>
              <a:gd name="connsiteX0" fmla="*/ 2454014 w 2454014"/>
              <a:gd name="connsiteY0" fmla="*/ 0 h 1160362"/>
              <a:gd name="connsiteX1" fmla="*/ 1962632 w 2454014"/>
              <a:gd name="connsiteY1" fmla="*/ 687067 h 1160362"/>
              <a:gd name="connsiteX2" fmla="*/ 0 w 2454014"/>
              <a:gd name="connsiteY2" fmla="*/ 1160362 h 1160362"/>
              <a:gd name="connsiteX0" fmla="*/ 2454014 w 2454014"/>
              <a:gd name="connsiteY0" fmla="*/ 0 h 1160362"/>
              <a:gd name="connsiteX1" fmla="*/ 2029307 w 2454014"/>
              <a:gd name="connsiteY1" fmla="*/ 729929 h 1160362"/>
              <a:gd name="connsiteX2" fmla="*/ 0 w 2454014"/>
              <a:gd name="connsiteY2" fmla="*/ 1160362 h 11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014" h="1160362">
                <a:moveTo>
                  <a:pt x="2454014" y="0"/>
                </a:moveTo>
                <a:cubicBezTo>
                  <a:pt x="2416396" y="277792"/>
                  <a:pt x="2335915" y="598447"/>
                  <a:pt x="2029307" y="729929"/>
                </a:cubicBezTo>
                <a:cubicBezTo>
                  <a:pt x="1732224" y="899511"/>
                  <a:pt x="251749" y="975167"/>
                  <a:pt x="0" y="1160362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4" name="Szabadkézi sokszög: alakzat 113">
            <a:extLst>
              <a:ext uri="{FF2B5EF4-FFF2-40B4-BE49-F238E27FC236}">
                <a16:creationId xmlns:a16="http://schemas.microsoft.com/office/drawing/2014/main" id="{1EF1F0E7-7729-481C-98ED-26ADF1A6D315}"/>
              </a:ext>
            </a:extLst>
          </p:cNvPr>
          <p:cNvSpPr/>
          <p:nvPr/>
        </p:nvSpPr>
        <p:spPr>
          <a:xfrm>
            <a:off x="2502360" y="5154447"/>
            <a:ext cx="7488820" cy="1263381"/>
          </a:xfrm>
          <a:custGeom>
            <a:avLst/>
            <a:gdLst>
              <a:gd name="connsiteX0" fmla="*/ 7488820 w 7488820"/>
              <a:gd name="connsiteY0" fmla="*/ 360555 h 1263381"/>
              <a:gd name="connsiteX1" fmla="*/ 6007260 w 7488820"/>
              <a:gd name="connsiteY1" fmla="*/ 24890 h 1263381"/>
              <a:gd name="connsiteX2" fmla="*/ 1932972 w 7488820"/>
              <a:gd name="connsiteY2" fmla="*/ 163786 h 1263381"/>
              <a:gd name="connsiteX3" fmla="*/ 0 w 7488820"/>
              <a:gd name="connsiteY3" fmla="*/ 1263381 h 126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8820" h="1263381">
                <a:moveTo>
                  <a:pt x="7488820" y="360555"/>
                </a:moveTo>
                <a:cubicBezTo>
                  <a:pt x="7211027" y="209120"/>
                  <a:pt x="6933235" y="57685"/>
                  <a:pt x="6007260" y="24890"/>
                </a:cubicBezTo>
                <a:cubicBezTo>
                  <a:pt x="5081285" y="-7905"/>
                  <a:pt x="2934182" y="-42629"/>
                  <a:pt x="1932972" y="163786"/>
                </a:cubicBezTo>
                <a:cubicBezTo>
                  <a:pt x="931762" y="370201"/>
                  <a:pt x="465881" y="816791"/>
                  <a:pt x="0" y="1263381"/>
                </a:cubicBezTo>
              </a:path>
            </a:pathLst>
          </a:custGeom>
          <a:noFill/>
          <a:ln w="571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6" name="Picture 6" descr="In-Depth: Control 28BYJ-48 Stepper Motor with ULN2003 Driver &amp; Arduino">
            <a:extLst>
              <a:ext uri="{FF2B5EF4-FFF2-40B4-BE49-F238E27FC236}">
                <a16:creationId xmlns:a16="http://schemas.microsoft.com/office/drawing/2014/main" id="{895C1285-0003-4C1A-93F5-BAB3D336C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8" t="46889" r="43853" b="48469"/>
          <a:stretch/>
        </p:blipFill>
        <p:spPr bwMode="auto">
          <a:xfrm rot="5400000">
            <a:off x="7670120" y="70678"/>
            <a:ext cx="271092" cy="131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1B7CFA6-89D2-4235-9794-BD3A0C71554D}"/>
              </a:ext>
            </a:extLst>
          </p:cNvPr>
          <p:cNvSpPr/>
          <p:nvPr/>
        </p:nvSpPr>
        <p:spPr>
          <a:xfrm>
            <a:off x="6917532" y="836508"/>
            <a:ext cx="241456" cy="63063"/>
          </a:xfrm>
          <a:custGeom>
            <a:avLst/>
            <a:gdLst>
              <a:gd name="connsiteX0" fmla="*/ 347663 w 347663"/>
              <a:gd name="connsiteY0" fmla="*/ 8687 h 58693"/>
              <a:gd name="connsiteX1" fmla="*/ 230982 w 347663"/>
              <a:gd name="connsiteY1" fmla="*/ 3924 h 58693"/>
              <a:gd name="connsiteX2" fmla="*/ 0 w 347663"/>
              <a:gd name="connsiteY2" fmla="*/ 58693 h 58693"/>
              <a:gd name="connsiteX0" fmla="*/ 347663 w 347663"/>
              <a:gd name="connsiteY0" fmla="*/ 1619 h 73056"/>
              <a:gd name="connsiteX1" fmla="*/ 230982 w 347663"/>
              <a:gd name="connsiteY1" fmla="*/ 18287 h 73056"/>
              <a:gd name="connsiteX2" fmla="*/ 0 w 347663"/>
              <a:gd name="connsiteY2" fmla="*/ 73056 h 73056"/>
              <a:gd name="connsiteX0" fmla="*/ 297657 w 297657"/>
              <a:gd name="connsiteY0" fmla="*/ 8688 h 58694"/>
              <a:gd name="connsiteX1" fmla="*/ 230982 w 297657"/>
              <a:gd name="connsiteY1" fmla="*/ 3925 h 58694"/>
              <a:gd name="connsiteX2" fmla="*/ 0 w 297657"/>
              <a:gd name="connsiteY2" fmla="*/ 58694 h 58694"/>
              <a:gd name="connsiteX0" fmla="*/ 297657 w 297657"/>
              <a:gd name="connsiteY0" fmla="*/ 10518 h 60524"/>
              <a:gd name="connsiteX1" fmla="*/ 169069 w 297657"/>
              <a:gd name="connsiteY1" fmla="*/ 3374 h 60524"/>
              <a:gd name="connsiteX2" fmla="*/ 0 w 297657"/>
              <a:gd name="connsiteY2" fmla="*/ 60524 h 60524"/>
              <a:gd name="connsiteX0" fmla="*/ 247651 w 247651"/>
              <a:gd name="connsiteY0" fmla="*/ 2099 h 71155"/>
              <a:gd name="connsiteX1" fmla="*/ 169069 w 247651"/>
              <a:gd name="connsiteY1" fmla="*/ 14005 h 71155"/>
              <a:gd name="connsiteX2" fmla="*/ 0 w 247651"/>
              <a:gd name="connsiteY2" fmla="*/ 71155 h 71155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1598 h 58747"/>
              <a:gd name="connsiteX1" fmla="*/ 169069 w 257176"/>
              <a:gd name="connsiteY1" fmla="*/ 1597 h 58747"/>
              <a:gd name="connsiteX2" fmla="*/ 0 w 257176"/>
              <a:gd name="connsiteY2" fmla="*/ 58747 h 58747"/>
              <a:gd name="connsiteX0" fmla="*/ 257176 w 257176"/>
              <a:gd name="connsiteY0" fmla="*/ 4739 h 61888"/>
              <a:gd name="connsiteX1" fmla="*/ 169069 w 257176"/>
              <a:gd name="connsiteY1" fmla="*/ 4738 h 61888"/>
              <a:gd name="connsiteX2" fmla="*/ 0 w 257176"/>
              <a:gd name="connsiteY2" fmla="*/ 61888 h 61888"/>
              <a:gd name="connsiteX0" fmla="*/ 241456 w 241456"/>
              <a:gd name="connsiteY0" fmla="*/ 3294 h 63063"/>
              <a:gd name="connsiteX1" fmla="*/ 169069 w 241456"/>
              <a:gd name="connsiteY1" fmla="*/ 5913 h 63063"/>
              <a:gd name="connsiteX2" fmla="*/ 0 w 241456"/>
              <a:gd name="connsiteY2" fmla="*/ 63063 h 6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456" h="63063">
                <a:moveTo>
                  <a:pt x="241456" y="3294"/>
                </a:moveTo>
                <a:cubicBezTo>
                  <a:pt x="183267" y="-635"/>
                  <a:pt x="203433" y="-2421"/>
                  <a:pt x="169069" y="5913"/>
                </a:cubicBezTo>
                <a:cubicBezTo>
                  <a:pt x="111125" y="14247"/>
                  <a:pt x="86519" y="39845"/>
                  <a:pt x="0" y="63063"/>
                </a:cubicBezTo>
              </a:path>
            </a:pathLst>
          </a:custGeom>
          <a:noFill/>
          <a:ln w="57150">
            <a:solidFill>
              <a:srgbClr val="EED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7" name="Szabadkézi sokszög: alakzat 106">
            <a:extLst>
              <a:ext uri="{FF2B5EF4-FFF2-40B4-BE49-F238E27FC236}">
                <a16:creationId xmlns:a16="http://schemas.microsoft.com/office/drawing/2014/main" id="{14C7F853-4F2A-4A15-97DD-1CEBE276B76B}"/>
              </a:ext>
            </a:extLst>
          </p:cNvPr>
          <p:cNvSpPr/>
          <p:nvPr/>
        </p:nvSpPr>
        <p:spPr>
          <a:xfrm>
            <a:off x="6933118" y="716289"/>
            <a:ext cx="244076" cy="71316"/>
          </a:xfrm>
          <a:custGeom>
            <a:avLst/>
            <a:gdLst>
              <a:gd name="connsiteX0" fmla="*/ 347663 w 347663"/>
              <a:gd name="connsiteY0" fmla="*/ 8687 h 58693"/>
              <a:gd name="connsiteX1" fmla="*/ 230982 w 347663"/>
              <a:gd name="connsiteY1" fmla="*/ 3924 h 58693"/>
              <a:gd name="connsiteX2" fmla="*/ 0 w 347663"/>
              <a:gd name="connsiteY2" fmla="*/ 58693 h 58693"/>
              <a:gd name="connsiteX0" fmla="*/ 347663 w 347663"/>
              <a:gd name="connsiteY0" fmla="*/ 1619 h 73056"/>
              <a:gd name="connsiteX1" fmla="*/ 230982 w 347663"/>
              <a:gd name="connsiteY1" fmla="*/ 18287 h 73056"/>
              <a:gd name="connsiteX2" fmla="*/ 0 w 347663"/>
              <a:gd name="connsiteY2" fmla="*/ 73056 h 73056"/>
              <a:gd name="connsiteX0" fmla="*/ 297657 w 297657"/>
              <a:gd name="connsiteY0" fmla="*/ 8688 h 58694"/>
              <a:gd name="connsiteX1" fmla="*/ 230982 w 297657"/>
              <a:gd name="connsiteY1" fmla="*/ 3925 h 58694"/>
              <a:gd name="connsiteX2" fmla="*/ 0 w 297657"/>
              <a:gd name="connsiteY2" fmla="*/ 58694 h 58694"/>
              <a:gd name="connsiteX0" fmla="*/ 297657 w 297657"/>
              <a:gd name="connsiteY0" fmla="*/ 10518 h 60524"/>
              <a:gd name="connsiteX1" fmla="*/ 169069 w 297657"/>
              <a:gd name="connsiteY1" fmla="*/ 3374 h 60524"/>
              <a:gd name="connsiteX2" fmla="*/ 0 w 297657"/>
              <a:gd name="connsiteY2" fmla="*/ 60524 h 60524"/>
              <a:gd name="connsiteX0" fmla="*/ 247651 w 247651"/>
              <a:gd name="connsiteY0" fmla="*/ 2099 h 71155"/>
              <a:gd name="connsiteX1" fmla="*/ 169069 w 247651"/>
              <a:gd name="connsiteY1" fmla="*/ 14005 h 71155"/>
              <a:gd name="connsiteX2" fmla="*/ 0 w 247651"/>
              <a:gd name="connsiteY2" fmla="*/ 71155 h 71155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1598 h 58747"/>
              <a:gd name="connsiteX1" fmla="*/ 169069 w 257176"/>
              <a:gd name="connsiteY1" fmla="*/ 1597 h 58747"/>
              <a:gd name="connsiteX2" fmla="*/ 0 w 257176"/>
              <a:gd name="connsiteY2" fmla="*/ 58747 h 58747"/>
              <a:gd name="connsiteX0" fmla="*/ 257176 w 257176"/>
              <a:gd name="connsiteY0" fmla="*/ 4739 h 61888"/>
              <a:gd name="connsiteX1" fmla="*/ 169069 w 257176"/>
              <a:gd name="connsiteY1" fmla="*/ 4738 h 61888"/>
              <a:gd name="connsiteX2" fmla="*/ 0 w 257176"/>
              <a:gd name="connsiteY2" fmla="*/ 61888 h 61888"/>
              <a:gd name="connsiteX0" fmla="*/ 241456 w 241456"/>
              <a:gd name="connsiteY0" fmla="*/ 3294 h 63063"/>
              <a:gd name="connsiteX1" fmla="*/ 169069 w 241456"/>
              <a:gd name="connsiteY1" fmla="*/ 5913 h 63063"/>
              <a:gd name="connsiteX2" fmla="*/ 0 w 241456"/>
              <a:gd name="connsiteY2" fmla="*/ 63063 h 63063"/>
              <a:gd name="connsiteX0" fmla="*/ 244076 w 244076"/>
              <a:gd name="connsiteY0" fmla="*/ 74583 h 77672"/>
              <a:gd name="connsiteX1" fmla="*/ 171689 w 244076"/>
              <a:gd name="connsiteY1" fmla="*/ 77202 h 77672"/>
              <a:gd name="connsiteX2" fmla="*/ 0 w 244076"/>
              <a:gd name="connsiteY2" fmla="*/ 3349 h 77672"/>
              <a:gd name="connsiteX0" fmla="*/ 244076 w 244076"/>
              <a:gd name="connsiteY0" fmla="*/ 76945 h 76945"/>
              <a:gd name="connsiteX1" fmla="*/ 127148 w 244076"/>
              <a:gd name="connsiteY1" fmla="*/ 29783 h 76945"/>
              <a:gd name="connsiteX2" fmla="*/ 0 w 244076"/>
              <a:gd name="connsiteY2" fmla="*/ 5711 h 76945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71316 h 71316"/>
              <a:gd name="connsiteX1" fmla="*/ 127148 w 244076"/>
              <a:gd name="connsiteY1" fmla="*/ 24154 h 71316"/>
              <a:gd name="connsiteX2" fmla="*/ 0 w 244076"/>
              <a:gd name="connsiteY2" fmla="*/ 82 h 7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076" h="71316">
                <a:moveTo>
                  <a:pt x="244076" y="71316"/>
                </a:moveTo>
                <a:cubicBezTo>
                  <a:pt x="185887" y="67387"/>
                  <a:pt x="200813" y="52501"/>
                  <a:pt x="127148" y="24154"/>
                </a:cubicBezTo>
                <a:cubicBezTo>
                  <a:pt x="56104" y="-4192"/>
                  <a:pt x="91759" y="445"/>
                  <a:pt x="0" y="82"/>
                </a:cubicBezTo>
              </a:path>
            </a:pathLst>
          </a:custGeom>
          <a:noFill/>
          <a:ln w="57150">
            <a:solidFill>
              <a:srgbClr val="E28E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8" name="Szabadkézi sokszög: alakzat 107">
            <a:extLst>
              <a:ext uri="{FF2B5EF4-FFF2-40B4-BE49-F238E27FC236}">
                <a16:creationId xmlns:a16="http://schemas.microsoft.com/office/drawing/2014/main" id="{E0FA7C1F-8E9A-4511-A22D-8F1ABFF1A430}"/>
              </a:ext>
            </a:extLst>
          </p:cNvPr>
          <p:cNvSpPr/>
          <p:nvPr/>
        </p:nvSpPr>
        <p:spPr>
          <a:xfrm>
            <a:off x="6928012" y="544259"/>
            <a:ext cx="233596" cy="186516"/>
          </a:xfrm>
          <a:custGeom>
            <a:avLst/>
            <a:gdLst>
              <a:gd name="connsiteX0" fmla="*/ 347663 w 347663"/>
              <a:gd name="connsiteY0" fmla="*/ 8687 h 58693"/>
              <a:gd name="connsiteX1" fmla="*/ 230982 w 347663"/>
              <a:gd name="connsiteY1" fmla="*/ 3924 h 58693"/>
              <a:gd name="connsiteX2" fmla="*/ 0 w 347663"/>
              <a:gd name="connsiteY2" fmla="*/ 58693 h 58693"/>
              <a:gd name="connsiteX0" fmla="*/ 347663 w 347663"/>
              <a:gd name="connsiteY0" fmla="*/ 1619 h 73056"/>
              <a:gd name="connsiteX1" fmla="*/ 230982 w 347663"/>
              <a:gd name="connsiteY1" fmla="*/ 18287 h 73056"/>
              <a:gd name="connsiteX2" fmla="*/ 0 w 347663"/>
              <a:gd name="connsiteY2" fmla="*/ 73056 h 73056"/>
              <a:gd name="connsiteX0" fmla="*/ 297657 w 297657"/>
              <a:gd name="connsiteY0" fmla="*/ 8688 h 58694"/>
              <a:gd name="connsiteX1" fmla="*/ 230982 w 297657"/>
              <a:gd name="connsiteY1" fmla="*/ 3925 h 58694"/>
              <a:gd name="connsiteX2" fmla="*/ 0 w 297657"/>
              <a:gd name="connsiteY2" fmla="*/ 58694 h 58694"/>
              <a:gd name="connsiteX0" fmla="*/ 297657 w 297657"/>
              <a:gd name="connsiteY0" fmla="*/ 10518 h 60524"/>
              <a:gd name="connsiteX1" fmla="*/ 169069 w 297657"/>
              <a:gd name="connsiteY1" fmla="*/ 3374 h 60524"/>
              <a:gd name="connsiteX2" fmla="*/ 0 w 297657"/>
              <a:gd name="connsiteY2" fmla="*/ 60524 h 60524"/>
              <a:gd name="connsiteX0" fmla="*/ 247651 w 247651"/>
              <a:gd name="connsiteY0" fmla="*/ 2099 h 71155"/>
              <a:gd name="connsiteX1" fmla="*/ 169069 w 247651"/>
              <a:gd name="connsiteY1" fmla="*/ 14005 h 71155"/>
              <a:gd name="connsiteX2" fmla="*/ 0 w 247651"/>
              <a:gd name="connsiteY2" fmla="*/ 71155 h 71155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1598 h 58747"/>
              <a:gd name="connsiteX1" fmla="*/ 169069 w 257176"/>
              <a:gd name="connsiteY1" fmla="*/ 1597 h 58747"/>
              <a:gd name="connsiteX2" fmla="*/ 0 w 257176"/>
              <a:gd name="connsiteY2" fmla="*/ 58747 h 58747"/>
              <a:gd name="connsiteX0" fmla="*/ 257176 w 257176"/>
              <a:gd name="connsiteY0" fmla="*/ 4739 h 61888"/>
              <a:gd name="connsiteX1" fmla="*/ 169069 w 257176"/>
              <a:gd name="connsiteY1" fmla="*/ 4738 h 61888"/>
              <a:gd name="connsiteX2" fmla="*/ 0 w 257176"/>
              <a:gd name="connsiteY2" fmla="*/ 61888 h 61888"/>
              <a:gd name="connsiteX0" fmla="*/ 241456 w 241456"/>
              <a:gd name="connsiteY0" fmla="*/ 3294 h 63063"/>
              <a:gd name="connsiteX1" fmla="*/ 169069 w 241456"/>
              <a:gd name="connsiteY1" fmla="*/ 5913 h 63063"/>
              <a:gd name="connsiteX2" fmla="*/ 0 w 241456"/>
              <a:gd name="connsiteY2" fmla="*/ 63063 h 63063"/>
              <a:gd name="connsiteX0" fmla="*/ 244076 w 244076"/>
              <a:gd name="connsiteY0" fmla="*/ 74583 h 77672"/>
              <a:gd name="connsiteX1" fmla="*/ 171689 w 244076"/>
              <a:gd name="connsiteY1" fmla="*/ 77202 h 77672"/>
              <a:gd name="connsiteX2" fmla="*/ 0 w 244076"/>
              <a:gd name="connsiteY2" fmla="*/ 3349 h 77672"/>
              <a:gd name="connsiteX0" fmla="*/ 244076 w 244076"/>
              <a:gd name="connsiteY0" fmla="*/ 76945 h 76945"/>
              <a:gd name="connsiteX1" fmla="*/ 127148 w 244076"/>
              <a:gd name="connsiteY1" fmla="*/ 29783 h 76945"/>
              <a:gd name="connsiteX2" fmla="*/ 0 w 244076"/>
              <a:gd name="connsiteY2" fmla="*/ 5711 h 76945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71316 h 71316"/>
              <a:gd name="connsiteX1" fmla="*/ 127148 w 244076"/>
              <a:gd name="connsiteY1" fmla="*/ 24154 h 71316"/>
              <a:gd name="connsiteX2" fmla="*/ 0 w 244076"/>
              <a:gd name="connsiteY2" fmla="*/ 82 h 71316"/>
              <a:gd name="connsiteX0" fmla="*/ 233596 w 233596"/>
              <a:gd name="connsiteY0" fmla="*/ 186516 h 186516"/>
              <a:gd name="connsiteX1" fmla="*/ 116668 w 233596"/>
              <a:gd name="connsiteY1" fmla="*/ 139354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596" h="186516">
                <a:moveTo>
                  <a:pt x="233596" y="186516"/>
                </a:moveTo>
                <a:cubicBezTo>
                  <a:pt x="175407" y="182587"/>
                  <a:pt x="174613" y="157221"/>
                  <a:pt x="103568" y="86953"/>
                </a:cubicBezTo>
                <a:cubicBezTo>
                  <a:pt x="40384" y="8826"/>
                  <a:pt x="91759" y="363"/>
                  <a:pt x="0" y="0"/>
                </a:cubicBezTo>
              </a:path>
            </a:pathLst>
          </a:custGeom>
          <a:noFill/>
          <a:ln w="57150">
            <a:solidFill>
              <a:srgbClr val="E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5" name="Szabadkézi sokszög: alakzat 114">
            <a:extLst>
              <a:ext uri="{FF2B5EF4-FFF2-40B4-BE49-F238E27FC236}">
                <a16:creationId xmlns:a16="http://schemas.microsoft.com/office/drawing/2014/main" id="{784EE1C5-20D6-47FF-8D53-8F59238E6B8A}"/>
              </a:ext>
            </a:extLst>
          </p:cNvPr>
          <p:cNvSpPr/>
          <p:nvPr/>
        </p:nvSpPr>
        <p:spPr>
          <a:xfrm>
            <a:off x="6927878" y="377323"/>
            <a:ext cx="249316" cy="299179"/>
          </a:xfrm>
          <a:custGeom>
            <a:avLst/>
            <a:gdLst>
              <a:gd name="connsiteX0" fmla="*/ 347663 w 347663"/>
              <a:gd name="connsiteY0" fmla="*/ 8687 h 58693"/>
              <a:gd name="connsiteX1" fmla="*/ 230982 w 347663"/>
              <a:gd name="connsiteY1" fmla="*/ 3924 h 58693"/>
              <a:gd name="connsiteX2" fmla="*/ 0 w 347663"/>
              <a:gd name="connsiteY2" fmla="*/ 58693 h 58693"/>
              <a:gd name="connsiteX0" fmla="*/ 347663 w 347663"/>
              <a:gd name="connsiteY0" fmla="*/ 1619 h 73056"/>
              <a:gd name="connsiteX1" fmla="*/ 230982 w 347663"/>
              <a:gd name="connsiteY1" fmla="*/ 18287 h 73056"/>
              <a:gd name="connsiteX2" fmla="*/ 0 w 347663"/>
              <a:gd name="connsiteY2" fmla="*/ 73056 h 73056"/>
              <a:gd name="connsiteX0" fmla="*/ 297657 w 297657"/>
              <a:gd name="connsiteY0" fmla="*/ 8688 h 58694"/>
              <a:gd name="connsiteX1" fmla="*/ 230982 w 297657"/>
              <a:gd name="connsiteY1" fmla="*/ 3925 h 58694"/>
              <a:gd name="connsiteX2" fmla="*/ 0 w 297657"/>
              <a:gd name="connsiteY2" fmla="*/ 58694 h 58694"/>
              <a:gd name="connsiteX0" fmla="*/ 297657 w 297657"/>
              <a:gd name="connsiteY0" fmla="*/ 10518 h 60524"/>
              <a:gd name="connsiteX1" fmla="*/ 169069 w 297657"/>
              <a:gd name="connsiteY1" fmla="*/ 3374 h 60524"/>
              <a:gd name="connsiteX2" fmla="*/ 0 w 297657"/>
              <a:gd name="connsiteY2" fmla="*/ 60524 h 60524"/>
              <a:gd name="connsiteX0" fmla="*/ 247651 w 247651"/>
              <a:gd name="connsiteY0" fmla="*/ 2099 h 71155"/>
              <a:gd name="connsiteX1" fmla="*/ 169069 w 247651"/>
              <a:gd name="connsiteY1" fmla="*/ 14005 h 71155"/>
              <a:gd name="connsiteX2" fmla="*/ 0 w 247651"/>
              <a:gd name="connsiteY2" fmla="*/ 71155 h 71155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1598 h 58747"/>
              <a:gd name="connsiteX1" fmla="*/ 169069 w 257176"/>
              <a:gd name="connsiteY1" fmla="*/ 1597 h 58747"/>
              <a:gd name="connsiteX2" fmla="*/ 0 w 257176"/>
              <a:gd name="connsiteY2" fmla="*/ 58747 h 58747"/>
              <a:gd name="connsiteX0" fmla="*/ 257176 w 257176"/>
              <a:gd name="connsiteY0" fmla="*/ 4739 h 61888"/>
              <a:gd name="connsiteX1" fmla="*/ 169069 w 257176"/>
              <a:gd name="connsiteY1" fmla="*/ 4738 h 61888"/>
              <a:gd name="connsiteX2" fmla="*/ 0 w 257176"/>
              <a:gd name="connsiteY2" fmla="*/ 61888 h 61888"/>
              <a:gd name="connsiteX0" fmla="*/ 241456 w 241456"/>
              <a:gd name="connsiteY0" fmla="*/ 3294 h 63063"/>
              <a:gd name="connsiteX1" fmla="*/ 169069 w 241456"/>
              <a:gd name="connsiteY1" fmla="*/ 5913 h 63063"/>
              <a:gd name="connsiteX2" fmla="*/ 0 w 241456"/>
              <a:gd name="connsiteY2" fmla="*/ 63063 h 63063"/>
              <a:gd name="connsiteX0" fmla="*/ 244076 w 244076"/>
              <a:gd name="connsiteY0" fmla="*/ 74583 h 77672"/>
              <a:gd name="connsiteX1" fmla="*/ 171689 w 244076"/>
              <a:gd name="connsiteY1" fmla="*/ 77202 h 77672"/>
              <a:gd name="connsiteX2" fmla="*/ 0 w 244076"/>
              <a:gd name="connsiteY2" fmla="*/ 3349 h 77672"/>
              <a:gd name="connsiteX0" fmla="*/ 244076 w 244076"/>
              <a:gd name="connsiteY0" fmla="*/ 76945 h 76945"/>
              <a:gd name="connsiteX1" fmla="*/ 127148 w 244076"/>
              <a:gd name="connsiteY1" fmla="*/ 29783 h 76945"/>
              <a:gd name="connsiteX2" fmla="*/ 0 w 244076"/>
              <a:gd name="connsiteY2" fmla="*/ 5711 h 76945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71316 h 71316"/>
              <a:gd name="connsiteX1" fmla="*/ 127148 w 244076"/>
              <a:gd name="connsiteY1" fmla="*/ 24154 h 71316"/>
              <a:gd name="connsiteX2" fmla="*/ 0 w 244076"/>
              <a:gd name="connsiteY2" fmla="*/ 82 h 71316"/>
              <a:gd name="connsiteX0" fmla="*/ 233596 w 233596"/>
              <a:gd name="connsiteY0" fmla="*/ 186516 h 186516"/>
              <a:gd name="connsiteX1" fmla="*/ 116668 w 233596"/>
              <a:gd name="connsiteY1" fmla="*/ 139354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49316 w 249316"/>
              <a:gd name="connsiteY0" fmla="*/ 299179 h 299179"/>
              <a:gd name="connsiteX1" fmla="*/ 119288 w 249316"/>
              <a:gd name="connsiteY1" fmla="*/ 199616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9288 w 249316"/>
              <a:gd name="connsiteY1" fmla="*/ 199616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16" h="299179">
                <a:moveTo>
                  <a:pt x="249316" y="299179"/>
                </a:moveTo>
                <a:cubicBezTo>
                  <a:pt x="191127" y="295250"/>
                  <a:pt x="200814" y="264643"/>
                  <a:pt x="114048" y="136734"/>
                </a:cubicBezTo>
                <a:cubicBezTo>
                  <a:pt x="61344" y="45506"/>
                  <a:pt x="94379" y="34424"/>
                  <a:pt x="0" y="0"/>
                </a:cubicBezTo>
              </a:path>
            </a:pathLst>
          </a:custGeom>
          <a:noFill/>
          <a:ln w="57150">
            <a:solidFill>
              <a:srgbClr val="D320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6" name="Szabadkézi sokszög: alakzat 115">
            <a:extLst>
              <a:ext uri="{FF2B5EF4-FFF2-40B4-BE49-F238E27FC236}">
                <a16:creationId xmlns:a16="http://schemas.microsoft.com/office/drawing/2014/main" id="{43A4C44C-07D2-4CB8-8247-CF817BB7CDEE}"/>
              </a:ext>
            </a:extLst>
          </p:cNvPr>
          <p:cNvSpPr/>
          <p:nvPr/>
        </p:nvSpPr>
        <p:spPr>
          <a:xfrm>
            <a:off x="6913602" y="212527"/>
            <a:ext cx="285996" cy="417082"/>
          </a:xfrm>
          <a:custGeom>
            <a:avLst/>
            <a:gdLst>
              <a:gd name="connsiteX0" fmla="*/ 347663 w 347663"/>
              <a:gd name="connsiteY0" fmla="*/ 8687 h 58693"/>
              <a:gd name="connsiteX1" fmla="*/ 230982 w 347663"/>
              <a:gd name="connsiteY1" fmla="*/ 3924 h 58693"/>
              <a:gd name="connsiteX2" fmla="*/ 0 w 347663"/>
              <a:gd name="connsiteY2" fmla="*/ 58693 h 58693"/>
              <a:gd name="connsiteX0" fmla="*/ 347663 w 347663"/>
              <a:gd name="connsiteY0" fmla="*/ 1619 h 73056"/>
              <a:gd name="connsiteX1" fmla="*/ 230982 w 347663"/>
              <a:gd name="connsiteY1" fmla="*/ 18287 h 73056"/>
              <a:gd name="connsiteX2" fmla="*/ 0 w 347663"/>
              <a:gd name="connsiteY2" fmla="*/ 73056 h 73056"/>
              <a:gd name="connsiteX0" fmla="*/ 297657 w 297657"/>
              <a:gd name="connsiteY0" fmla="*/ 8688 h 58694"/>
              <a:gd name="connsiteX1" fmla="*/ 230982 w 297657"/>
              <a:gd name="connsiteY1" fmla="*/ 3925 h 58694"/>
              <a:gd name="connsiteX2" fmla="*/ 0 w 297657"/>
              <a:gd name="connsiteY2" fmla="*/ 58694 h 58694"/>
              <a:gd name="connsiteX0" fmla="*/ 297657 w 297657"/>
              <a:gd name="connsiteY0" fmla="*/ 10518 h 60524"/>
              <a:gd name="connsiteX1" fmla="*/ 169069 w 297657"/>
              <a:gd name="connsiteY1" fmla="*/ 3374 h 60524"/>
              <a:gd name="connsiteX2" fmla="*/ 0 w 297657"/>
              <a:gd name="connsiteY2" fmla="*/ 60524 h 60524"/>
              <a:gd name="connsiteX0" fmla="*/ 247651 w 247651"/>
              <a:gd name="connsiteY0" fmla="*/ 2099 h 71155"/>
              <a:gd name="connsiteX1" fmla="*/ 169069 w 247651"/>
              <a:gd name="connsiteY1" fmla="*/ 14005 h 71155"/>
              <a:gd name="connsiteX2" fmla="*/ 0 w 247651"/>
              <a:gd name="connsiteY2" fmla="*/ 71155 h 71155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1598 h 58747"/>
              <a:gd name="connsiteX1" fmla="*/ 169069 w 257176"/>
              <a:gd name="connsiteY1" fmla="*/ 1597 h 58747"/>
              <a:gd name="connsiteX2" fmla="*/ 0 w 257176"/>
              <a:gd name="connsiteY2" fmla="*/ 58747 h 58747"/>
              <a:gd name="connsiteX0" fmla="*/ 257176 w 257176"/>
              <a:gd name="connsiteY0" fmla="*/ 4739 h 61888"/>
              <a:gd name="connsiteX1" fmla="*/ 169069 w 257176"/>
              <a:gd name="connsiteY1" fmla="*/ 4738 h 61888"/>
              <a:gd name="connsiteX2" fmla="*/ 0 w 257176"/>
              <a:gd name="connsiteY2" fmla="*/ 61888 h 61888"/>
              <a:gd name="connsiteX0" fmla="*/ 241456 w 241456"/>
              <a:gd name="connsiteY0" fmla="*/ 3294 h 63063"/>
              <a:gd name="connsiteX1" fmla="*/ 169069 w 241456"/>
              <a:gd name="connsiteY1" fmla="*/ 5913 h 63063"/>
              <a:gd name="connsiteX2" fmla="*/ 0 w 241456"/>
              <a:gd name="connsiteY2" fmla="*/ 63063 h 63063"/>
              <a:gd name="connsiteX0" fmla="*/ 244076 w 244076"/>
              <a:gd name="connsiteY0" fmla="*/ 74583 h 77672"/>
              <a:gd name="connsiteX1" fmla="*/ 171689 w 244076"/>
              <a:gd name="connsiteY1" fmla="*/ 77202 h 77672"/>
              <a:gd name="connsiteX2" fmla="*/ 0 w 244076"/>
              <a:gd name="connsiteY2" fmla="*/ 3349 h 77672"/>
              <a:gd name="connsiteX0" fmla="*/ 244076 w 244076"/>
              <a:gd name="connsiteY0" fmla="*/ 76945 h 76945"/>
              <a:gd name="connsiteX1" fmla="*/ 127148 w 244076"/>
              <a:gd name="connsiteY1" fmla="*/ 29783 h 76945"/>
              <a:gd name="connsiteX2" fmla="*/ 0 w 244076"/>
              <a:gd name="connsiteY2" fmla="*/ 5711 h 76945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71316 h 71316"/>
              <a:gd name="connsiteX1" fmla="*/ 127148 w 244076"/>
              <a:gd name="connsiteY1" fmla="*/ 24154 h 71316"/>
              <a:gd name="connsiteX2" fmla="*/ 0 w 244076"/>
              <a:gd name="connsiteY2" fmla="*/ 82 h 71316"/>
              <a:gd name="connsiteX0" fmla="*/ 233596 w 233596"/>
              <a:gd name="connsiteY0" fmla="*/ 186516 h 186516"/>
              <a:gd name="connsiteX1" fmla="*/ 116668 w 233596"/>
              <a:gd name="connsiteY1" fmla="*/ 139354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49316 w 249316"/>
              <a:gd name="connsiteY0" fmla="*/ 299179 h 299179"/>
              <a:gd name="connsiteX1" fmla="*/ 119288 w 249316"/>
              <a:gd name="connsiteY1" fmla="*/ 199616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9288 w 249316"/>
              <a:gd name="connsiteY1" fmla="*/ 199616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  <a:gd name="connsiteX0" fmla="*/ 283376 w 283376"/>
              <a:gd name="connsiteY0" fmla="*/ 396121 h 396121"/>
              <a:gd name="connsiteX1" fmla="*/ 114048 w 283376"/>
              <a:gd name="connsiteY1" fmla="*/ 136734 h 396121"/>
              <a:gd name="connsiteX2" fmla="*/ 0 w 283376"/>
              <a:gd name="connsiteY2" fmla="*/ 0 h 396121"/>
              <a:gd name="connsiteX0" fmla="*/ 285996 w 285996"/>
              <a:gd name="connsiteY0" fmla="*/ 417082 h 417082"/>
              <a:gd name="connsiteX1" fmla="*/ 114048 w 285996"/>
              <a:gd name="connsiteY1" fmla="*/ 136734 h 417082"/>
              <a:gd name="connsiteX2" fmla="*/ 0 w 285996"/>
              <a:gd name="connsiteY2" fmla="*/ 0 h 417082"/>
              <a:gd name="connsiteX0" fmla="*/ 285996 w 285996"/>
              <a:gd name="connsiteY0" fmla="*/ 417082 h 417082"/>
              <a:gd name="connsiteX1" fmla="*/ 145488 w 285996"/>
              <a:gd name="connsiteY1" fmla="*/ 126253 h 417082"/>
              <a:gd name="connsiteX2" fmla="*/ 0 w 285996"/>
              <a:gd name="connsiteY2" fmla="*/ 0 h 41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996" h="417082">
                <a:moveTo>
                  <a:pt x="285996" y="417082"/>
                </a:moveTo>
                <a:cubicBezTo>
                  <a:pt x="227807" y="413153"/>
                  <a:pt x="232254" y="254162"/>
                  <a:pt x="145488" y="126253"/>
                </a:cubicBezTo>
                <a:cubicBezTo>
                  <a:pt x="92784" y="35025"/>
                  <a:pt x="94379" y="34424"/>
                  <a:pt x="0" y="0"/>
                </a:cubicBezTo>
              </a:path>
            </a:pathLst>
          </a:custGeom>
          <a:noFill/>
          <a:ln w="57150">
            <a:solidFill>
              <a:srgbClr val="2E7C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D7758548-E4D8-42C4-B4FA-F7931C109BA4}"/>
              </a:ext>
            </a:extLst>
          </p:cNvPr>
          <p:cNvSpPr/>
          <p:nvPr/>
        </p:nvSpPr>
        <p:spPr>
          <a:xfrm>
            <a:off x="6278880" y="1866900"/>
            <a:ext cx="762000" cy="876300"/>
          </a:xfrm>
          <a:custGeom>
            <a:avLst/>
            <a:gdLst>
              <a:gd name="connsiteX0" fmla="*/ 0 w 746760"/>
              <a:gd name="connsiteY0" fmla="*/ 0 h 876300"/>
              <a:gd name="connsiteX1" fmla="*/ 510540 w 746760"/>
              <a:gd name="connsiteY1" fmla="*/ 327660 h 876300"/>
              <a:gd name="connsiteX2" fmla="*/ 746760 w 746760"/>
              <a:gd name="connsiteY2" fmla="*/ 876300 h 876300"/>
              <a:gd name="connsiteX0" fmla="*/ 0 w 746760"/>
              <a:gd name="connsiteY0" fmla="*/ 0 h 876300"/>
              <a:gd name="connsiteX1" fmla="*/ 464820 w 746760"/>
              <a:gd name="connsiteY1" fmla="*/ 358140 h 876300"/>
              <a:gd name="connsiteX2" fmla="*/ 746760 w 746760"/>
              <a:gd name="connsiteY2" fmla="*/ 876300 h 876300"/>
              <a:gd name="connsiteX0" fmla="*/ 0 w 746760"/>
              <a:gd name="connsiteY0" fmla="*/ 0 h 876300"/>
              <a:gd name="connsiteX1" fmla="*/ 464820 w 746760"/>
              <a:gd name="connsiteY1" fmla="*/ 358140 h 876300"/>
              <a:gd name="connsiteX2" fmla="*/ 746760 w 746760"/>
              <a:gd name="connsiteY2" fmla="*/ 876300 h 876300"/>
              <a:gd name="connsiteX0" fmla="*/ 0 w 762000"/>
              <a:gd name="connsiteY0" fmla="*/ 0 h 876300"/>
              <a:gd name="connsiteX1" fmla="*/ 464820 w 762000"/>
              <a:gd name="connsiteY1" fmla="*/ 358140 h 876300"/>
              <a:gd name="connsiteX2" fmla="*/ 762000 w 762000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876300">
                <a:moveTo>
                  <a:pt x="0" y="0"/>
                </a:moveTo>
                <a:cubicBezTo>
                  <a:pt x="162560" y="205105"/>
                  <a:pt x="340360" y="212090"/>
                  <a:pt x="464820" y="358140"/>
                </a:cubicBezTo>
                <a:cubicBezTo>
                  <a:pt x="589280" y="504190"/>
                  <a:pt x="706120" y="675005"/>
                  <a:pt x="762000" y="876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7" name="Szabadkézi sokszög: alakzat 116">
            <a:extLst>
              <a:ext uri="{FF2B5EF4-FFF2-40B4-BE49-F238E27FC236}">
                <a16:creationId xmlns:a16="http://schemas.microsoft.com/office/drawing/2014/main" id="{14231104-A9AA-4DB3-9B77-AB8241DA668C}"/>
              </a:ext>
            </a:extLst>
          </p:cNvPr>
          <p:cNvSpPr/>
          <p:nvPr/>
        </p:nvSpPr>
        <p:spPr>
          <a:xfrm>
            <a:off x="6095999" y="1866486"/>
            <a:ext cx="434340" cy="1143000"/>
          </a:xfrm>
          <a:custGeom>
            <a:avLst/>
            <a:gdLst>
              <a:gd name="connsiteX0" fmla="*/ 0 w 746760"/>
              <a:gd name="connsiteY0" fmla="*/ 0 h 876300"/>
              <a:gd name="connsiteX1" fmla="*/ 510540 w 746760"/>
              <a:gd name="connsiteY1" fmla="*/ 327660 h 876300"/>
              <a:gd name="connsiteX2" fmla="*/ 746760 w 746760"/>
              <a:gd name="connsiteY2" fmla="*/ 876300 h 876300"/>
              <a:gd name="connsiteX0" fmla="*/ 0 w 746760"/>
              <a:gd name="connsiteY0" fmla="*/ 0 h 876300"/>
              <a:gd name="connsiteX1" fmla="*/ 464820 w 746760"/>
              <a:gd name="connsiteY1" fmla="*/ 358140 h 876300"/>
              <a:gd name="connsiteX2" fmla="*/ 746760 w 746760"/>
              <a:gd name="connsiteY2" fmla="*/ 876300 h 876300"/>
              <a:gd name="connsiteX0" fmla="*/ 0 w 746760"/>
              <a:gd name="connsiteY0" fmla="*/ 0 h 876300"/>
              <a:gd name="connsiteX1" fmla="*/ 464820 w 746760"/>
              <a:gd name="connsiteY1" fmla="*/ 358140 h 876300"/>
              <a:gd name="connsiteX2" fmla="*/ 746760 w 746760"/>
              <a:gd name="connsiteY2" fmla="*/ 876300 h 876300"/>
              <a:gd name="connsiteX0" fmla="*/ 0 w 762000"/>
              <a:gd name="connsiteY0" fmla="*/ 0 h 876300"/>
              <a:gd name="connsiteX1" fmla="*/ 464820 w 762000"/>
              <a:gd name="connsiteY1" fmla="*/ 358140 h 876300"/>
              <a:gd name="connsiteX2" fmla="*/ 762000 w 762000"/>
              <a:gd name="connsiteY2" fmla="*/ 876300 h 876300"/>
              <a:gd name="connsiteX0" fmla="*/ 0 w 762000"/>
              <a:gd name="connsiteY0" fmla="*/ 0 h 891540"/>
              <a:gd name="connsiteX1" fmla="*/ 464820 w 762000"/>
              <a:gd name="connsiteY1" fmla="*/ 373380 h 891540"/>
              <a:gd name="connsiteX2" fmla="*/ 762000 w 762000"/>
              <a:gd name="connsiteY2" fmla="*/ 891540 h 891540"/>
              <a:gd name="connsiteX0" fmla="*/ 0 w 504829"/>
              <a:gd name="connsiteY0" fmla="*/ 0 h 1143000"/>
              <a:gd name="connsiteX1" fmla="*/ 464820 w 504829"/>
              <a:gd name="connsiteY1" fmla="*/ 373380 h 1143000"/>
              <a:gd name="connsiteX2" fmla="*/ 434340 w 504829"/>
              <a:gd name="connsiteY2" fmla="*/ 1143000 h 1143000"/>
              <a:gd name="connsiteX0" fmla="*/ 0 w 434340"/>
              <a:gd name="connsiteY0" fmla="*/ 0 h 1143000"/>
              <a:gd name="connsiteX1" fmla="*/ 236220 w 434340"/>
              <a:gd name="connsiteY1" fmla="*/ 495300 h 1143000"/>
              <a:gd name="connsiteX2" fmla="*/ 434340 w 434340"/>
              <a:gd name="connsiteY2" fmla="*/ 1143000 h 1143000"/>
              <a:gd name="connsiteX0" fmla="*/ 0 w 434340"/>
              <a:gd name="connsiteY0" fmla="*/ 0 h 1143000"/>
              <a:gd name="connsiteX1" fmla="*/ 236220 w 434340"/>
              <a:gd name="connsiteY1" fmla="*/ 495300 h 1143000"/>
              <a:gd name="connsiteX2" fmla="*/ 434340 w 434340"/>
              <a:gd name="connsiteY2" fmla="*/ 1143000 h 1143000"/>
              <a:gd name="connsiteX0" fmla="*/ 0 w 434340"/>
              <a:gd name="connsiteY0" fmla="*/ 0 h 1143000"/>
              <a:gd name="connsiteX1" fmla="*/ 236220 w 434340"/>
              <a:gd name="connsiteY1" fmla="*/ 495300 h 1143000"/>
              <a:gd name="connsiteX2" fmla="*/ 434340 w 434340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340" h="1143000">
                <a:moveTo>
                  <a:pt x="0" y="0"/>
                </a:moveTo>
                <a:cubicBezTo>
                  <a:pt x="162560" y="205105"/>
                  <a:pt x="157480" y="295910"/>
                  <a:pt x="236220" y="495300"/>
                </a:cubicBezTo>
                <a:cubicBezTo>
                  <a:pt x="353060" y="709930"/>
                  <a:pt x="378460" y="941705"/>
                  <a:pt x="434340" y="114300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D450C08E-F88A-4965-8670-9923781B79F2}"/>
              </a:ext>
            </a:extLst>
          </p:cNvPr>
          <p:cNvSpPr/>
          <p:nvPr/>
        </p:nvSpPr>
        <p:spPr>
          <a:xfrm>
            <a:off x="3413365" y="872493"/>
            <a:ext cx="2482610" cy="861057"/>
          </a:xfrm>
          <a:custGeom>
            <a:avLst/>
            <a:gdLst>
              <a:gd name="connsiteX0" fmla="*/ 6110 w 2482610"/>
              <a:gd name="connsiteY0" fmla="*/ 861057 h 861057"/>
              <a:gd name="connsiteX1" fmla="*/ 387110 w 2482610"/>
              <a:gd name="connsiteY1" fmla="*/ 99057 h 861057"/>
              <a:gd name="connsiteX2" fmla="*/ 2482610 w 2482610"/>
              <a:gd name="connsiteY2" fmla="*/ 32382 h 861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2610" h="861057">
                <a:moveTo>
                  <a:pt x="6110" y="861057"/>
                </a:moveTo>
                <a:cubicBezTo>
                  <a:pt x="-9765" y="549113"/>
                  <a:pt x="-25640" y="237169"/>
                  <a:pt x="387110" y="99057"/>
                </a:cubicBezTo>
                <a:cubicBezTo>
                  <a:pt x="799860" y="-39055"/>
                  <a:pt x="1641235" y="-3337"/>
                  <a:pt x="2482610" y="32382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8" name="Szabadkézi sokszög: alakzat 117">
            <a:extLst>
              <a:ext uri="{FF2B5EF4-FFF2-40B4-BE49-F238E27FC236}">
                <a16:creationId xmlns:a16="http://schemas.microsoft.com/office/drawing/2014/main" id="{3DD7B03B-1D3E-48F3-8EA8-C0860BE91CD8}"/>
              </a:ext>
            </a:extLst>
          </p:cNvPr>
          <p:cNvSpPr/>
          <p:nvPr/>
        </p:nvSpPr>
        <p:spPr>
          <a:xfrm>
            <a:off x="3039758" y="724718"/>
            <a:ext cx="2839394" cy="998243"/>
          </a:xfrm>
          <a:custGeom>
            <a:avLst/>
            <a:gdLst>
              <a:gd name="connsiteX0" fmla="*/ 6110 w 2482610"/>
              <a:gd name="connsiteY0" fmla="*/ 861057 h 861057"/>
              <a:gd name="connsiteX1" fmla="*/ 387110 w 2482610"/>
              <a:gd name="connsiteY1" fmla="*/ 99057 h 861057"/>
              <a:gd name="connsiteX2" fmla="*/ 2482610 w 2482610"/>
              <a:gd name="connsiteY2" fmla="*/ 32382 h 861057"/>
              <a:gd name="connsiteX0" fmla="*/ 6110 w 2825510"/>
              <a:gd name="connsiteY0" fmla="*/ 1010520 h 1010520"/>
              <a:gd name="connsiteX1" fmla="*/ 387110 w 2825510"/>
              <a:gd name="connsiteY1" fmla="*/ 248520 h 1010520"/>
              <a:gd name="connsiteX2" fmla="*/ 2825510 w 2825510"/>
              <a:gd name="connsiteY2" fmla="*/ 5632 h 1010520"/>
              <a:gd name="connsiteX0" fmla="*/ 944 w 2820344"/>
              <a:gd name="connsiteY0" fmla="*/ 1017834 h 1017834"/>
              <a:gd name="connsiteX1" fmla="*/ 581969 w 2820344"/>
              <a:gd name="connsiteY1" fmla="*/ 151059 h 1017834"/>
              <a:gd name="connsiteX2" fmla="*/ 2820344 w 2820344"/>
              <a:gd name="connsiteY2" fmla="*/ 12946 h 1017834"/>
              <a:gd name="connsiteX0" fmla="*/ 944 w 2820344"/>
              <a:gd name="connsiteY0" fmla="*/ 998243 h 998243"/>
              <a:gd name="connsiteX1" fmla="*/ 581969 w 2820344"/>
              <a:gd name="connsiteY1" fmla="*/ 131468 h 998243"/>
              <a:gd name="connsiteX2" fmla="*/ 2820344 w 2820344"/>
              <a:gd name="connsiteY2" fmla="*/ 17167 h 998243"/>
              <a:gd name="connsiteX0" fmla="*/ 944 w 2839394"/>
              <a:gd name="connsiteY0" fmla="*/ 998243 h 998243"/>
              <a:gd name="connsiteX1" fmla="*/ 581969 w 2839394"/>
              <a:gd name="connsiteY1" fmla="*/ 131468 h 998243"/>
              <a:gd name="connsiteX2" fmla="*/ 2839394 w 2839394"/>
              <a:gd name="connsiteY2" fmla="*/ 17167 h 99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394" h="998243">
                <a:moveTo>
                  <a:pt x="944" y="998243"/>
                </a:moveTo>
                <a:cubicBezTo>
                  <a:pt x="-14931" y="686299"/>
                  <a:pt x="169219" y="269580"/>
                  <a:pt x="581969" y="131468"/>
                </a:cubicBezTo>
                <a:cubicBezTo>
                  <a:pt x="994719" y="-6644"/>
                  <a:pt x="1998019" y="-18552"/>
                  <a:pt x="2839394" y="1716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9" name="Szabadkézi sokszög: alakzat 118">
            <a:extLst>
              <a:ext uri="{FF2B5EF4-FFF2-40B4-BE49-F238E27FC236}">
                <a16:creationId xmlns:a16="http://schemas.microsoft.com/office/drawing/2014/main" id="{4C338B12-C095-4387-9D8A-A1ABE7851C33}"/>
              </a:ext>
            </a:extLst>
          </p:cNvPr>
          <p:cNvSpPr/>
          <p:nvPr/>
        </p:nvSpPr>
        <p:spPr>
          <a:xfrm>
            <a:off x="2679630" y="553365"/>
            <a:ext cx="3196059" cy="1163666"/>
          </a:xfrm>
          <a:custGeom>
            <a:avLst/>
            <a:gdLst>
              <a:gd name="connsiteX0" fmla="*/ 6110 w 2482610"/>
              <a:gd name="connsiteY0" fmla="*/ 861057 h 861057"/>
              <a:gd name="connsiteX1" fmla="*/ 387110 w 2482610"/>
              <a:gd name="connsiteY1" fmla="*/ 99057 h 861057"/>
              <a:gd name="connsiteX2" fmla="*/ 2482610 w 2482610"/>
              <a:gd name="connsiteY2" fmla="*/ 32382 h 861057"/>
              <a:gd name="connsiteX0" fmla="*/ 6110 w 2825510"/>
              <a:gd name="connsiteY0" fmla="*/ 1010520 h 1010520"/>
              <a:gd name="connsiteX1" fmla="*/ 387110 w 2825510"/>
              <a:gd name="connsiteY1" fmla="*/ 248520 h 1010520"/>
              <a:gd name="connsiteX2" fmla="*/ 2825510 w 2825510"/>
              <a:gd name="connsiteY2" fmla="*/ 5632 h 1010520"/>
              <a:gd name="connsiteX0" fmla="*/ 944 w 2820344"/>
              <a:gd name="connsiteY0" fmla="*/ 1017834 h 1017834"/>
              <a:gd name="connsiteX1" fmla="*/ 581969 w 2820344"/>
              <a:gd name="connsiteY1" fmla="*/ 151059 h 1017834"/>
              <a:gd name="connsiteX2" fmla="*/ 2820344 w 2820344"/>
              <a:gd name="connsiteY2" fmla="*/ 12946 h 1017834"/>
              <a:gd name="connsiteX0" fmla="*/ 944 w 2820344"/>
              <a:gd name="connsiteY0" fmla="*/ 998243 h 998243"/>
              <a:gd name="connsiteX1" fmla="*/ 581969 w 2820344"/>
              <a:gd name="connsiteY1" fmla="*/ 131468 h 998243"/>
              <a:gd name="connsiteX2" fmla="*/ 2820344 w 2820344"/>
              <a:gd name="connsiteY2" fmla="*/ 17167 h 998243"/>
              <a:gd name="connsiteX0" fmla="*/ 944 w 2839394"/>
              <a:gd name="connsiteY0" fmla="*/ 998243 h 998243"/>
              <a:gd name="connsiteX1" fmla="*/ 581969 w 2839394"/>
              <a:gd name="connsiteY1" fmla="*/ 131468 h 998243"/>
              <a:gd name="connsiteX2" fmla="*/ 2839394 w 2839394"/>
              <a:gd name="connsiteY2" fmla="*/ 17167 h 998243"/>
              <a:gd name="connsiteX0" fmla="*/ 944 w 3196582"/>
              <a:gd name="connsiteY0" fmla="*/ 1157048 h 1157048"/>
              <a:gd name="connsiteX1" fmla="*/ 581969 w 3196582"/>
              <a:gd name="connsiteY1" fmla="*/ 290273 h 1157048"/>
              <a:gd name="connsiteX2" fmla="*/ 3196582 w 3196582"/>
              <a:gd name="connsiteY2" fmla="*/ 4522 h 1157048"/>
              <a:gd name="connsiteX0" fmla="*/ 421 w 3196059"/>
              <a:gd name="connsiteY0" fmla="*/ 1163666 h 1163666"/>
              <a:gd name="connsiteX1" fmla="*/ 833858 w 3196059"/>
              <a:gd name="connsiteY1" fmla="*/ 163541 h 1163666"/>
              <a:gd name="connsiteX2" fmla="*/ 3196059 w 3196059"/>
              <a:gd name="connsiteY2" fmla="*/ 11140 h 116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6059" h="1163666">
                <a:moveTo>
                  <a:pt x="421" y="1163666"/>
                </a:moveTo>
                <a:cubicBezTo>
                  <a:pt x="-15454" y="851722"/>
                  <a:pt x="421108" y="301653"/>
                  <a:pt x="833858" y="163541"/>
                </a:cubicBezTo>
                <a:cubicBezTo>
                  <a:pt x="1246608" y="25429"/>
                  <a:pt x="2354684" y="-24579"/>
                  <a:pt x="3196059" y="11140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0" name="Szabadkézi sokszög: alakzat 119">
            <a:extLst>
              <a:ext uri="{FF2B5EF4-FFF2-40B4-BE49-F238E27FC236}">
                <a16:creationId xmlns:a16="http://schemas.microsoft.com/office/drawing/2014/main" id="{39BA68B1-0A9E-43A5-AE53-C5ADAEEAF7E9}"/>
              </a:ext>
            </a:extLst>
          </p:cNvPr>
          <p:cNvSpPr/>
          <p:nvPr/>
        </p:nvSpPr>
        <p:spPr>
          <a:xfrm>
            <a:off x="2292101" y="377546"/>
            <a:ext cx="3586439" cy="1348893"/>
          </a:xfrm>
          <a:custGeom>
            <a:avLst/>
            <a:gdLst>
              <a:gd name="connsiteX0" fmla="*/ 6110 w 2482610"/>
              <a:gd name="connsiteY0" fmla="*/ 861057 h 861057"/>
              <a:gd name="connsiteX1" fmla="*/ 387110 w 2482610"/>
              <a:gd name="connsiteY1" fmla="*/ 99057 h 861057"/>
              <a:gd name="connsiteX2" fmla="*/ 2482610 w 2482610"/>
              <a:gd name="connsiteY2" fmla="*/ 32382 h 861057"/>
              <a:gd name="connsiteX0" fmla="*/ 6110 w 2825510"/>
              <a:gd name="connsiteY0" fmla="*/ 1010520 h 1010520"/>
              <a:gd name="connsiteX1" fmla="*/ 387110 w 2825510"/>
              <a:gd name="connsiteY1" fmla="*/ 248520 h 1010520"/>
              <a:gd name="connsiteX2" fmla="*/ 2825510 w 2825510"/>
              <a:gd name="connsiteY2" fmla="*/ 5632 h 1010520"/>
              <a:gd name="connsiteX0" fmla="*/ 944 w 2820344"/>
              <a:gd name="connsiteY0" fmla="*/ 1017834 h 1017834"/>
              <a:gd name="connsiteX1" fmla="*/ 581969 w 2820344"/>
              <a:gd name="connsiteY1" fmla="*/ 151059 h 1017834"/>
              <a:gd name="connsiteX2" fmla="*/ 2820344 w 2820344"/>
              <a:gd name="connsiteY2" fmla="*/ 12946 h 1017834"/>
              <a:gd name="connsiteX0" fmla="*/ 944 w 2820344"/>
              <a:gd name="connsiteY0" fmla="*/ 998243 h 998243"/>
              <a:gd name="connsiteX1" fmla="*/ 581969 w 2820344"/>
              <a:gd name="connsiteY1" fmla="*/ 131468 h 998243"/>
              <a:gd name="connsiteX2" fmla="*/ 2820344 w 2820344"/>
              <a:gd name="connsiteY2" fmla="*/ 17167 h 998243"/>
              <a:gd name="connsiteX0" fmla="*/ 944 w 2839394"/>
              <a:gd name="connsiteY0" fmla="*/ 998243 h 998243"/>
              <a:gd name="connsiteX1" fmla="*/ 581969 w 2839394"/>
              <a:gd name="connsiteY1" fmla="*/ 131468 h 998243"/>
              <a:gd name="connsiteX2" fmla="*/ 2839394 w 2839394"/>
              <a:gd name="connsiteY2" fmla="*/ 17167 h 998243"/>
              <a:gd name="connsiteX0" fmla="*/ 944 w 3196582"/>
              <a:gd name="connsiteY0" fmla="*/ 1157048 h 1157048"/>
              <a:gd name="connsiteX1" fmla="*/ 581969 w 3196582"/>
              <a:gd name="connsiteY1" fmla="*/ 290273 h 1157048"/>
              <a:gd name="connsiteX2" fmla="*/ 3196582 w 3196582"/>
              <a:gd name="connsiteY2" fmla="*/ 4522 h 1157048"/>
              <a:gd name="connsiteX0" fmla="*/ 421 w 3196059"/>
              <a:gd name="connsiteY0" fmla="*/ 1163666 h 1163666"/>
              <a:gd name="connsiteX1" fmla="*/ 833858 w 3196059"/>
              <a:gd name="connsiteY1" fmla="*/ 163541 h 1163666"/>
              <a:gd name="connsiteX2" fmla="*/ 3196059 w 3196059"/>
              <a:gd name="connsiteY2" fmla="*/ 11140 h 1163666"/>
              <a:gd name="connsiteX0" fmla="*/ 421 w 3586584"/>
              <a:gd name="connsiteY0" fmla="*/ 1341900 h 1341900"/>
              <a:gd name="connsiteX1" fmla="*/ 833858 w 3586584"/>
              <a:gd name="connsiteY1" fmla="*/ 341775 h 1341900"/>
              <a:gd name="connsiteX2" fmla="*/ 3586584 w 3586584"/>
              <a:gd name="connsiteY2" fmla="*/ 3637 h 1341900"/>
              <a:gd name="connsiteX0" fmla="*/ 282 w 3586445"/>
              <a:gd name="connsiteY0" fmla="*/ 1348421 h 1348421"/>
              <a:gd name="connsiteX1" fmla="*/ 1057557 w 3586445"/>
              <a:gd name="connsiteY1" fmla="*/ 172084 h 1348421"/>
              <a:gd name="connsiteX2" fmla="*/ 3586445 w 3586445"/>
              <a:gd name="connsiteY2" fmla="*/ 10158 h 1348421"/>
              <a:gd name="connsiteX0" fmla="*/ 276 w 3586439"/>
              <a:gd name="connsiteY0" fmla="*/ 1348893 h 1348893"/>
              <a:gd name="connsiteX1" fmla="*/ 1071838 w 3586439"/>
              <a:gd name="connsiteY1" fmla="*/ 167793 h 1348893"/>
              <a:gd name="connsiteX2" fmla="*/ 3586439 w 3586439"/>
              <a:gd name="connsiteY2" fmla="*/ 10630 h 13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6439" h="1348893">
                <a:moveTo>
                  <a:pt x="276" y="1348893"/>
                </a:moveTo>
                <a:cubicBezTo>
                  <a:pt x="-15599" y="1036949"/>
                  <a:pt x="659088" y="305905"/>
                  <a:pt x="1071838" y="167793"/>
                </a:cubicBezTo>
                <a:cubicBezTo>
                  <a:pt x="1484588" y="29681"/>
                  <a:pt x="2745064" y="-25089"/>
                  <a:pt x="3586439" y="10630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1" name="Folyamatábra: Késleltetés 120">
            <a:extLst>
              <a:ext uri="{FF2B5EF4-FFF2-40B4-BE49-F238E27FC236}">
                <a16:creationId xmlns:a16="http://schemas.microsoft.com/office/drawing/2014/main" id="{C26458B1-28C1-4E34-BCEA-71348D81FBE4}"/>
              </a:ext>
            </a:extLst>
          </p:cNvPr>
          <p:cNvSpPr/>
          <p:nvPr/>
        </p:nvSpPr>
        <p:spPr>
          <a:xfrm rot="5400000">
            <a:off x="7200589" y="6608676"/>
            <a:ext cx="651510" cy="409290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2" name="Téglalap: lekerekített 121">
            <a:extLst>
              <a:ext uri="{FF2B5EF4-FFF2-40B4-BE49-F238E27FC236}">
                <a16:creationId xmlns:a16="http://schemas.microsoft.com/office/drawing/2014/main" id="{E9BBA648-D772-4299-BB7B-B86C362DACC6}"/>
              </a:ext>
            </a:extLst>
          </p:cNvPr>
          <p:cNvSpPr/>
          <p:nvPr/>
        </p:nvSpPr>
        <p:spPr>
          <a:xfrm>
            <a:off x="9794682" y="6417705"/>
            <a:ext cx="433745" cy="1233364"/>
          </a:xfrm>
          <a:prstGeom prst="roundRect">
            <a:avLst>
              <a:gd name="adj" fmla="val 20013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783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églalap 112">
            <a:extLst>
              <a:ext uri="{FF2B5EF4-FFF2-40B4-BE49-F238E27FC236}">
                <a16:creationId xmlns:a16="http://schemas.microsoft.com/office/drawing/2014/main" id="{0996CDC0-E27A-4B83-A3C7-EC4FA23114DD}"/>
              </a:ext>
            </a:extLst>
          </p:cNvPr>
          <p:cNvSpPr/>
          <p:nvPr/>
        </p:nvSpPr>
        <p:spPr>
          <a:xfrm>
            <a:off x="0" y="809216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0D67E587-4CD1-4E72-AB06-73569C292DDC}"/>
              </a:ext>
            </a:extLst>
          </p:cNvPr>
          <p:cNvSpPr/>
          <p:nvPr/>
        </p:nvSpPr>
        <p:spPr>
          <a:xfrm>
            <a:off x="1" y="6202017"/>
            <a:ext cx="12192000" cy="65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58283" y="2224239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5369" b="9351"/>
          <a:stretch/>
        </p:blipFill>
        <p:spPr bwMode="auto">
          <a:xfrm>
            <a:off x="5323257" y="2249414"/>
            <a:ext cx="6516170" cy="48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962609E-355B-493F-8246-F0A659273949}"/>
              </a:ext>
            </a:extLst>
          </p:cNvPr>
          <p:cNvSpPr/>
          <p:nvPr/>
        </p:nvSpPr>
        <p:spPr>
          <a:xfrm>
            <a:off x="6800775" y="6034441"/>
            <a:ext cx="14478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82089CBC-3945-4BF0-8E9B-E7A331234C04}"/>
              </a:ext>
            </a:extLst>
          </p:cNvPr>
          <p:cNvSpPr/>
          <p:nvPr/>
        </p:nvSpPr>
        <p:spPr>
          <a:xfrm>
            <a:off x="6995085" y="6094752"/>
            <a:ext cx="1059180" cy="34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4EBA4AC-4F6E-48AB-A0C6-83D15BBA7503}"/>
              </a:ext>
            </a:extLst>
          </p:cNvPr>
          <p:cNvGrpSpPr/>
          <p:nvPr/>
        </p:nvGrpSpPr>
        <p:grpSpPr>
          <a:xfrm>
            <a:off x="7074143" y="6276045"/>
            <a:ext cx="901065" cy="333375"/>
            <a:chOff x="7096125" y="5687999"/>
            <a:chExt cx="901065" cy="333375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17B7C0-2CD8-46EF-9726-93FD58B23814}"/>
                </a:ext>
              </a:extLst>
            </p:cNvPr>
            <p:cNvSpPr/>
            <p:nvPr/>
          </p:nvSpPr>
          <p:spPr>
            <a:xfrm>
              <a:off x="709612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Téglalap 50">
              <a:extLst>
                <a:ext uri="{FF2B5EF4-FFF2-40B4-BE49-F238E27FC236}">
                  <a16:creationId xmlns:a16="http://schemas.microsoft.com/office/drawing/2014/main" id="{73C44B22-6508-4602-9F99-347A52337ED4}"/>
                </a:ext>
              </a:extLst>
            </p:cNvPr>
            <p:cNvSpPr/>
            <p:nvPr/>
          </p:nvSpPr>
          <p:spPr>
            <a:xfrm>
              <a:off x="734568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Téglalap 51">
              <a:extLst>
                <a:ext uri="{FF2B5EF4-FFF2-40B4-BE49-F238E27FC236}">
                  <a16:creationId xmlns:a16="http://schemas.microsoft.com/office/drawing/2014/main" id="{F965D388-C92D-493F-A423-BF9960D6F9B1}"/>
                </a:ext>
              </a:extLst>
            </p:cNvPr>
            <p:cNvSpPr/>
            <p:nvPr/>
          </p:nvSpPr>
          <p:spPr>
            <a:xfrm>
              <a:off x="7595235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Téglalap 52">
              <a:extLst>
                <a:ext uri="{FF2B5EF4-FFF2-40B4-BE49-F238E27FC236}">
                  <a16:creationId xmlns:a16="http://schemas.microsoft.com/office/drawing/2014/main" id="{79E94AAC-2CC7-4064-8DC3-F5E95675464D}"/>
                </a:ext>
              </a:extLst>
            </p:cNvPr>
            <p:cNvSpPr/>
            <p:nvPr/>
          </p:nvSpPr>
          <p:spPr>
            <a:xfrm>
              <a:off x="7844790" y="5687999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25" name="Téglalap 24">
            <a:extLst>
              <a:ext uri="{FF2B5EF4-FFF2-40B4-BE49-F238E27FC236}">
                <a16:creationId xmlns:a16="http://schemas.microsoft.com/office/drawing/2014/main" id="{3610BF3A-DC91-4526-91E8-FEFD50553B95}"/>
              </a:ext>
            </a:extLst>
          </p:cNvPr>
          <p:cNvSpPr/>
          <p:nvPr/>
        </p:nvSpPr>
        <p:spPr>
          <a:xfrm>
            <a:off x="9324740" y="6238165"/>
            <a:ext cx="1343866" cy="139324"/>
          </a:xfrm>
          <a:prstGeom prst="rect">
            <a:avLst/>
          </a:prstGeom>
          <a:solidFill>
            <a:srgbClr val="9933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B1FDF94-BDB1-4F1D-B6BB-804F318F9E20}"/>
              </a:ext>
            </a:extLst>
          </p:cNvPr>
          <p:cNvGrpSpPr/>
          <p:nvPr/>
        </p:nvGrpSpPr>
        <p:grpSpPr>
          <a:xfrm>
            <a:off x="9405734" y="6307827"/>
            <a:ext cx="1181878" cy="333375"/>
            <a:chOff x="9429733" y="5010688"/>
            <a:chExt cx="1181878" cy="333375"/>
          </a:xfrm>
        </p:grpSpPr>
        <p:sp>
          <p:nvSpPr>
            <p:cNvPr id="26" name="Téglalap 25">
              <a:extLst>
                <a:ext uri="{FF2B5EF4-FFF2-40B4-BE49-F238E27FC236}">
                  <a16:creationId xmlns:a16="http://schemas.microsoft.com/office/drawing/2014/main" id="{10779D22-FAAA-4D50-ADB3-6AAF7B7BEF13}"/>
                </a:ext>
              </a:extLst>
            </p:cNvPr>
            <p:cNvSpPr/>
            <p:nvPr/>
          </p:nvSpPr>
          <p:spPr>
            <a:xfrm>
              <a:off x="9429733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7ADF06C7-68CC-48D9-BBBB-0C3CCA20303B}"/>
                </a:ext>
              </a:extLst>
            </p:cNvPr>
            <p:cNvSpPr/>
            <p:nvPr/>
          </p:nvSpPr>
          <p:spPr>
            <a:xfrm>
              <a:off x="9944472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Téglalap 28">
              <a:extLst>
                <a:ext uri="{FF2B5EF4-FFF2-40B4-BE49-F238E27FC236}">
                  <a16:creationId xmlns:a16="http://schemas.microsoft.com/office/drawing/2014/main" id="{3FFF8391-2859-4B49-8D30-C6E0CE463833}"/>
                </a:ext>
              </a:extLst>
            </p:cNvPr>
            <p:cNvSpPr/>
            <p:nvPr/>
          </p:nvSpPr>
          <p:spPr>
            <a:xfrm>
              <a:off x="10459211" y="5010688"/>
              <a:ext cx="152400" cy="33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0" name="Téglalap 29">
            <a:extLst>
              <a:ext uri="{FF2B5EF4-FFF2-40B4-BE49-F238E27FC236}">
                <a16:creationId xmlns:a16="http://schemas.microsoft.com/office/drawing/2014/main" id="{08AFFA06-1B0D-4F1F-B534-865710A69909}"/>
              </a:ext>
            </a:extLst>
          </p:cNvPr>
          <p:cNvSpPr/>
          <p:nvPr/>
        </p:nvSpPr>
        <p:spPr>
          <a:xfrm>
            <a:off x="9425632" y="5575902"/>
            <a:ext cx="1142082" cy="662671"/>
          </a:xfrm>
          <a:prstGeom prst="rect">
            <a:avLst/>
          </a:prstGeom>
          <a:solidFill>
            <a:srgbClr val="FF9900"/>
          </a:solidFill>
          <a:ln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7E362D1B-E581-4F81-9940-CFF580F81EB9}"/>
              </a:ext>
            </a:extLst>
          </p:cNvPr>
          <p:cNvGrpSpPr/>
          <p:nvPr/>
        </p:nvGrpSpPr>
        <p:grpSpPr>
          <a:xfrm>
            <a:off x="12245" y="4422120"/>
            <a:ext cx="5194996" cy="2526030"/>
            <a:chOff x="215269" y="2943843"/>
            <a:chExt cx="5194996" cy="2526030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7501A39-7C9D-4998-9D54-3FEA056653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2" t="66890" r="3832" b="5715"/>
            <a:stretch/>
          </p:blipFill>
          <p:spPr bwMode="auto">
            <a:xfrm>
              <a:off x="217487" y="2943843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Google Shape;153;p21">
              <a:extLst>
                <a:ext uri="{FF2B5EF4-FFF2-40B4-BE49-F238E27FC236}">
                  <a16:creationId xmlns:a16="http://schemas.microsoft.com/office/drawing/2014/main" id="{34DC9E7D-EA74-4341-BFCA-312C0B395057}"/>
                </a:ext>
              </a:extLst>
            </p:cNvPr>
            <p:cNvSpPr/>
            <p:nvPr/>
          </p:nvSpPr>
          <p:spPr>
            <a:xfrm>
              <a:off x="215269" y="4737302"/>
              <a:ext cx="4629151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4;p21">
              <a:extLst>
                <a:ext uri="{FF2B5EF4-FFF2-40B4-BE49-F238E27FC236}">
                  <a16:creationId xmlns:a16="http://schemas.microsoft.com/office/drawing/2014/main" id="{0761B3AE-81B3-4EA7-978E-DBD12B6081BB}"/>
                </a:ext>
              </a:extLst>
            </p:cNvPr>
            <p:cNvSpPr/>
            <p:nvPr/>
          </p:nvSpPr>
          <p:spPr>
            <a:xfrm>
              <a:off x="2608280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54;p21">
              <a:extLst>
                <a:ext uri="{FF2B5EF4-FFF2-40B4-BE49-F238E27FC236}">
                  <a16:creationId xmlns:a16="http://schemas.microsoft.com/office/drawing/2014/main" id="{D89322B4-04DE-485C-AC7C-69C9EFC12201}"/>
                </a:ext>
              </a:extLst>
            </p:cNvPr>
            <p:cNvSpPr/>
            <p:nvPr/>
          </p:nvSpPr>
          <p:spPr>
            <a:xfrm>
              <a:off x="2984011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54;p21">
              <a:extLst>
                <a:ext uri="{FF2B5EF4-FFF2-40B4-BE49-F238E27FC236}">
                  <a16:creationId xmlns:a16="http://schemas.microsoft.com/office/drawing/2014/main" id="{86982AE7-4ED6-44E6-82F9-49B39714B088}"/>
                </a:ext>
              </a:extLst>
            </p:cNvPr>
            <p:cNvSpPr/>
            <p:nvPr/>
          </p:nvSpPr>
          <p:spPr>
            <a:xfrm>
              <a:off x="3359742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54;p21">
              <a:extLst>
                <a:ext uri="{FF2B5EF4-FFF2-40B4-BE49-F238E27FC236}">
                  <a16:creationId xmlns:a16="http://schemas.microsoft.com/office/drawing/2014/main" id="{509A7254-C7B5-41B1-A4AC-BA5FF7362EA5}"/>
                </a:ext>
              </a:extLst>
            </p:cNvPr>
            <p:cNvSpPr/>
            <p:nvPr/>
          </p:nvSpPr>
          <p:spPr>
            <a:xfrm>
              <a:off x="3735473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54;p21">
              <a:extLst>
                <a:ext uri="{FF2B5EF4-FFF2-40B4-BE49-F238E27FC236}">
                  <a16:creationId xmlns:a16="http://schemas.microsoft.com/office/drawing/2014/main" id="{527BC6D7-1D0D-41AE-AF72-CBED2635FCDE}"/>
                </a:ext>
              </a:extLst>
            </p:cNvPr>
            <p:cNvSpPr/>
            <p:nvPr/>
          </p:nvSpPr>
          <p:spPr>
            <a:xfrm>
              <a:off x="4111204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54;p21">
              <a:extLst>
                <a:ext uri="{FF2B5EF4-FFF2-40B4-BE49-F238E27FC236}">
                  <a16:creationId xmlns:a16="http://schemas.microsoft.com/office/drawing/2014/main" id="{3CF154DC-6B18-4950-98FD-137D4DB50E8B}"/>
                </a:ext>
              </a:extLst>
            </p:cNvPr>
            <p:cNvSpPr/>
            <p:nvPr/>
          </p:nvSpPr>
          <p:spPr>
            <a:xfrm>
              <a:off x="4486935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54;p21">
              <a:extLst>
                <a:ext uri="{FF2B5EF4-FFF2-40B4-BE49-F238E27FC236}">
                  <a16:creationId xmlns:a16="http://schemas.microsoft.com/office/drawing/2014/main" id="{A034B2D7-7EB2-42D4-81AF-AD5937E37182}"/>
                </a:ext>
              </a:extLst>
            </p:cNvPr>
            <p:cNvSpPr/>
            <p:nvPr/>
          </p:nvSpPr>
          <p:spPr>
            <a:xfrm>
              <a:off x="365876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54;p21">
              <a:extLst>
                <a:ext uri="{FF2B5EF4-FFF2-40B4-BE49-F238E27FC236}">
                  <a16:creationId xmlns:a16="http://schemas.microsoft.com/office/drawing/2014/main" id="{D16EDEE7-7701-43DB-B436-3C6BF7E0041E}"/>
                </a:ext>
              </a:extLst>
            </p:cNvPr>
            <p:cNvSpPr/>
            <p:nvPr/>
          </p:nvSpPr>
          <p:spPr>
            <a:xfrm>
              <a:off x="743102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54;p21">
              <a:extLst>
                <a:ext uri="{FF2B5EF4-FFF2-40B4-BE49-F238E27FC236}">
                  <a16:creationId xmlns:a16="http://schemas.microsoft.com/office/drawing/2014/main" id="{ED4886B6-F7E6-4AC6-B985-801D38B51DE6}"/>
                </a:ext>
              </a:extLst>
            </p:cNvPr>
            <p:cNvSpPr/>
            <p:nvPr/>
          </p:nvSpPr>
          <p:spPr>
            <a:xfrm>
              <a:off x="1120328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54;p21">
              <a:extLst>
                <a:ext uri="{FF2B5EF4-FFF2-40B4-BE49-F238E27FC236}">
                  <a16:creationId xmlns:a16="http://schemas.microsoft.com/office/drawing/2014/main" id="{713A7146-7FF9-48D3-8C7A-0F85E9AA019F}"/>
                </a:ext>
              </a:extLst>
            </p:cNvPr>
            <p:cNvSpPr/>
            <p:nvPr/>
          </p:nvSpPr>
          <p:spPr>
            <a:xfrm>
              <a:off x="1497554" y="4793862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54;p21">
              <a:extLst>
                <a:ext uri="{FF2B5EF4-FFF2-40B4-BE49-F238E27FC236}">
                  <a16:creationId xmlns:a16="http://schemas.microsoft.com/office/drawing/2014/main" id="{A5610309-A180-47CB-829D-19B2FF27CCCE}"/>
                </a:ext>
              </a:extLst>
            </p:cNvPr>
            <p:cNvSpPr/>
            <p:nvPr/>
          </p:nvSpPr>
          <p:spPr>
            <a:xfrm>
              <a:off x="1874780" y="4793862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C2B3B70C-E816-490D-B259-1E8D87364DE9}"/>
              </a:ext>
            </a:extLst>
          </p:cNvPr>
          <p:cNvGrpSpPr/>
          <p:nvPr/>
        </p:nvGrpSpPr>
        <p:grpSpPr>
          <a:xfrm>
            <a:off x="68629" y="1315932"/>
            <a:ext cx="5220806" cy="2526030"/>
            <a:chOff x="126450" y="0"/>
            <a:chExt cx="5220806" cy="252603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4B717672-AE99-46EF-9B2F-5A8A407EF7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4" t="6198" r="7450" b="66407"/>
            <a:stretch/>
          </p:blipFill>
          <p:spPr bwMode="auto">
            <a:xfrm>
              <a:off x="154478" y="0"/>
              <a:ext cx="5192778" cy="252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Google Shape;153;p21">
              <a:extLst>
                <a:ext uri="{FF2B5EF4-FFF2-40B4-BE49-F238E27FC236}">
                  <a16:creationId xmlns:a16="http://schemas.microsoft.com/office/drawing/2014/main" id="{D3C935B0-1F70-48C8-BC2B-09F013E908EC}"/>
                </a:ext>
              </a:extLst>
            </p:cNvPr>
            <p:cNvSpPr/>
            <p:nvPr/>
          </p:nvSpPr>
          <p:spPr>
            <a:xfrm>
              <a:off x="126450" y="229066"/>
              <a:ext cx="5108003" cy="37623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;p21">
              <a:extLst>
                <a:ext uri="{FF2B5EF4-FFF2-40B4-BE49-F238E27FC236}">
                  <a16:creationId xmlns:a16="http://schemas.microsoft.com/office/drawing/2014/main" id="{48556266-83D3-4A86-9316-AEA86A6677BD}"/>
                </a:ext>
              </a:extLst>
            </p:cNvPr>
            <p:cNvSpPr/>
            <p:nvPr/>
          </p:nvSpPr>
          <p:spPr>
            <a:xfrm>
              <a:off x="2985954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54;p21">
              <a:extLst>
                <a:ext uri="{FF2B5EF4-FFF2-40B4-BE49-F238E27FC236}">
                  <a16:creationId xmlns:a16="http://schemas.microsoft.com/office/drawing/2014/main" id="{AE0329EF-9FA2-47B4-9F4C-A9BA2A3CB652}"/>
                </a:ext>
              </a:extLst>
            </p:cNvPr>
            <p:cNvSpPr/>
            <p:nvPr/>
          </p:nvSpPr>
          <p:spPr>
            <a:xfrm>
              <a:off x="3362469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54;p21">
              <a:extLst>
                <a:ext uri="{FF2B5EF4-FFF2-40B4-BE49-F238E27FC236}">
                  <a16:creationId xmlns:a16="http://schemas.microsoft.com/office/drawing/2014/main" id="{0FB85D12-9001-4B97-B674-C000081063D2}"/>
                </a:ext>
              </a:extLst>
            </p:cNvPr>
            <p:cNvSpPr/>
            <p:nvPr/>
          </p:nvSpPr>
          <p:spPr>
            <a:xfrm>
              <a:off x="3738984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54;p21">
              <a:extLst>
                <a:ext uri="{FF2B5EF4-FFF2-40B4-BE49-F238E27FC236}">
                  <a16:creationId xmlns:a16="http://schemas.microsoft.com/office/drawing/2014/main" id="{4AAAE9CC-F53A-4DCC-8393-04D3A041AB22}"/>
                </a:ext>
              </a:extLst>
            </p:cNvPr>
            <p:cNvSpPr/>
            <p:nvPr/>
          </p:nvSpPr>
          <p:spPr>
            <a:xfrm>
              <a:off x="4115499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54;p21">
              <a:extLst>
                <a:ext uri="{FF2B5EF4-FFF2-40B4-BE49-F238E27FC236}">
                  <a16:creationId xmlns:a16="http://schemas.microsoft.com/office/drawing/2014/main" id="{5B18745C-27C8-46D8-B688-B44A7F9BDB57}"/>
                </a:ext>
              </a:extLst>
            </p:cNvPr>
            <p:cNvSpPr/>
            <p:nvPr/>
          </p:nvSpPr>
          <p:spPr>
            <a:xfrm>
              <a:off x="449201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54;p21">
              <a:extLst>
                <a:ext uri="{FF2B5EF4-FFF2-40B4-BE49-F238E27FC236}">
                  <a16:creationId xmlns:a16="http://schemas.microsoft.com/office/drawing/2014/main" id="{0842D86D-9122-4C10-BD8C-309D987153F6}"/>
                </a:ext>
              </a:extLst>
            </p:cNvPr>
            <p:cNvSpPr/>
            <p:nvPr/>
          </p:nvSpPr>
          <p:spPr>
            <a:xfrm>
              <a:off x="4868532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54;p21">
              <a:extLst>
                <a:ext uri="{FF2B5EF4-FFF2-40B4-BE49-F238E27FC236}">
                  <a16:creationId xmlns:a16="http://schemas.microsoft.com/office/drawing/2014/main" id="{A75FBD25-5319-4C79-B9B8-CB3091B1EFCD}"/>
                </a:ext>
              </a:extLst>
            </p:cNvPr>
            <p:cNvSpPr/>
            <p:nvPr/>
          </p:nvSpPr>
          <p:spPr>
            <a:xfrm>
              <a:off x="126450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54;p21">
              <a:extLst>
                <a:ext uri="{FF2B5EF4-FFF2-40B4-BE49-F238E27FC236}">
                  <a16:creationId xmlns:a16="http://schemas.microsoft.com/office/drawing/2014/main" id="{54E414B6-0BAF-436B-82BB-8051A82D8E60}"/>
                </a:ext>
              </a:extLst>
            </p:cNvPr>
            <p:cNvSpPr/>
            <p:nvPr/>
          </p:nvSpPr>
          <p:spPr>
            <a:xfrm>
              <a:off x="503676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54;p21">
              <a:extLst>
                <a:ext uri="{FF2B5EF4-FFF2-40B4-BE49-F238E27FC236}">
                  <a16:creationId xmlns:a16="http://schemas.microsoft.com/office/drawing/2014/main" id="{77379ABF-BD46-43B0-A5C6-36F7461B96BE}"/>
                </a:ext>
              </a:extLst>
            </p:cNvPr>
            <p:cNvSpPr/>
            <p:nvPr/>
          </p:nvSpPr>
          <p:spPr>
            <a:xfrm>
              <a:off x="880902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54;p21">
              <a:extLst>
                <a:ext uri="{FF2B5EF4-FFF2-40B4-BE49-F238E27FC236}">
                  <a16:creationId xmlns:a16="http://schemas.microsoft.com/office/drawing/2014/main" id="{1B0E54C2-ABC7-429B-8674-8BDADA01D5C2}"/>
                </a:ext>
              </a:extLst>
            </p:cNvPr>
            <p:cNvSpPr/>
            <p:nvPr/>
          </p:nvSpPr>
          <p:spPr>
            <a:xfrm>
              <a:off x="1258128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54;p21">
              <a:extLst>
                <a:ext uri="{FF2B5EF4-FFF2-40B4-BE49-F238E27FC236}">
                  <a16:creationId xmlns:a16="http://schemas.microsoft.com/office/drawing/2014/main" id="{C978AF99-BB5B-4F0F-801D-63806F90E2A7}"/>
                </a:ext>
              </a:extLst>
            </p:cNvPr>
            <p:cNvSpPr/>
            <p:nvPr/>
          </p:nvSpPr>
          <p:spPr>
            <a:xfrm>
              <a:off x="1635354" y="285626"/>
              <a:ext cx="239426" cy="263119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54;p21">
              <a:extLst>
                <a:ext uri="{FF2B5EF4-FFF2-40B4-BE49-F238E27FC236}">
                  <a16:creationId xmlns:a16="http://schemas.microsoft.com/office/drawing/2014/main" id="{680729F9-4251-4938-9565-DCE99E0C665F}"/>
                </a:ext>
              </a:extLst>
            </p:cNvPr>
            <p:cNvSpPr/>
            <p:nvPr/>
          </p:nvSpPr>
          <p:spPr>
            <a:xfrm>
              <a:off x="2232924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54;p21">
              <a:extLst>
                <a:ext uri="{FF2B5EF4-FFF2-40B4-BE49-F238E27FC236}">
                  <a16:creationId xmlns:a16="http://schemas.microsoft.com/office/drawing/2014/main" id="{CA1E9AF9-7CBF-4701-A855-80D442603B24}"/>
                </a:ext>
              </a:extLst>
            </p:cNvPr>
            <p:cNvSpPr/>
            <p:nvPr/>
          </p:nvSpPr>
          <p:spPr>
            <a:xfrm>
              <a:off x="2609439" y="285626"/>
              <a:ext cx="239426" cy="26311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01BFEFA6-F804-46A2-B4D0-6CF97878AF1B}"/>
              </a:ext>
            </a:extLst>
          </p:cNvPr>
          <p:cNvSpPr/>
          <p:nvPr/>
        </p:nvSpPr>
        <p:spPr>
          <a:xfrm>
            <a:off x="654427" y="2712984"/>
            <a:ext cx="5362759" cy="3687097"/>
          </a:xfrm>
          <a:custGeom>
            <a:avLst/>
            <a:gdLst>
              <a:gd name="connsiteX0" fmla="*/ 0 w 5309419"/>
              <a:gd name="connsiteY0" fmla="*/ 3687097 h 3687097"/>
              <a:gd name="connsiteX1" fmla="*/ 2005780 w 5309419"/>
              <a:gd name="connsiteY1" fmla="*/ 1769807 h 3687097"/>
              <a:gd name="connsiteX2" fmla="*/ 5309419 w 5309419"/>
              <a:gd name="connsiteY2" fmla="*/ 0 h 3687097"/>
              <a:gd name="connsiteX0" fmla="*/ 0 w 5362759"/>
              <a:gd name="connsiteY0" fmla="*/ 3687097 h 3687097"/>
              <a:gd name="connsiteX1" fmla="*/ 2005780 w 5362759"/>
              <a:gd name="connsiteY1" fmla="*/ 1769807 h 3687097"/>
              <a:gd name="connsiteX2" fmla="*/ 5362759 w 5362759"/>
              <a:gd name="connsiteY2" fmla="*/ 0 h 368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759" h="3687097">
                <a:moveTo>
                  <a:pt x="0" y="3687097"/>
                </a:moveTo>
                <a:cubicBezTo>
                  <a:pt x="560438" y="3035710"/>
                  <a:pt x="1120877" y="2384323"/>
                  <a:pt x="2005780" y="1769807"/>
                </a:cubicBezTo>
                <a:cubicBezTo>
                  <a:pt x="2890683" y="1155291"/>
                  <a:pt x="4153391" y="577645"/>
                  <a:pt x="5362759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BEC814E-20AD-4875-97D7-A85FC0203683}"/>
              </a:ext>
            </a:extLst>
          </p:cNvPr>
          <p:cNvSpPr/>
          <p:nvPr/>
        </p:nvSpPr>
        <p:spPr>
          <a:xfrm>
            <a:off x="1395320" y="2973539"/>
            <a:ext cx="4608102" cy="3462182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8102" h="3462182">
                <a:moveTo>
                  <a:pt x="15782" y="3441700"/>
                </a:moveTo>
                <a:cubicBezTo>
                  <a:pt x="-138735" y="3615266"/>
                  <a:pt x="887849" y="2633133"/>
                  <a:pt x="1069882" y="2476500"/>
                </a:cubicBezTo>
                <a:cubicBezTo>
                  <a:pt x="1251915" y="2319867"/>
                  <a:pt x="2045665" y="1932517"/>
                  <a:pt x="2784382" y="1358900"/>
                </a:cubicBezTo>
                <a:cubicBezTo>
                  <a:pt x="3523099" y="785283"/>
                  <a:pt x="4069410" y="392641"/>
                  <a:pt x="4608102" y="0"/>
                </a:cubicBezTo>
              </a:path>
            </a:pathLst>
          </a:custGeom>
          <a:noFill/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B5F2BA20-F179-44E7-B927-01C7235A6EE9}"/>
              </a:ext>
            </a:extLst>
          </p:cNvPr>
          <p:cNvSpPr/>
          <p:nvPr/>
        </p:nvSpPr>
        <p:spPr>
          <a:xfrm>
            <a:off x="7781346" y="2966302"/>
            <a:ext cx="435981" cy="2821516"/>
          </a:xfrm>
          <a:custGeom>
            <a:avLst/>
            <a:gdLst>
              <a:gd name="connsiteX0" fmla="*/ 154781 w 4739481"/>
              <a:gd name="connsiteY0" fmla="*/ 3441700 h 3642117"/>
              <a:gd name="connsiteX1" fmla="*/ 307181 w 4739481"/>
              <a:gd name="connsiteY1" fmla="*/ 3441700 h 3642117"/>
              <a:gd name="connsiteX2" fmla="*/ 2923381 w 4739481"/>
              <a:gd name="connsiteY2" fmla="*/ 1358900 h 3642117"/>
              <a:gd name="connsiteX3" fmla="*/ 4739481 w 4739481"/>
              <a:gd name="connsiteY3" fmla="*/ 0 h 3642117"/>
              <a:gd name="connsiteX0" fmla="*/ 20979 w 4605679"/>
              <a:gd name="connsiteY0" fmla="*/ 3441700 h 3477987"/>
              <a:gd name="connsiteX1" fmla="*/ 1062379 w 4605679"/>
              <a:gd name="connsiteY1" fmla="*/ 2781300 h 3477987"/>
              <a:gd name="connsiteX2" fmla="*/ 2789579 w 4605679"/>
              <a:gd name="connsiteY2" fmla="*/ 1358900 h 3477987"/>
              <a:gd name="connsiteX3" fmla="*/ 4605679 w 4605679"/>
              <a:gd name="connsiteY3" fmla="*/ 0 h 3477987"/>
              <a:gd name="connsiteX0" fmla="*/ 15960 w 4600660"/>
              <a:gd name="connsiteY0" fmla="*/ 3441700 h 3469924"/>
              <a:gd name="connsiteX1" fmla="*/ 1057360 w 4600660"/>
              <a:gd name="connsiteY1" fmla="*/ 2781300 h 3469924"/>
              <a:gd name="connsiteX2" fmla="*/ 2784560 w 4600660"/>
              <a:gd name="connsiteY2" fmla="*/ 1358900 h 3469924"/>
              <a:gd name="connsiteX3" fmla="*/ 4600660 w 4600660"/>
              <a:gd name="connsiteY3" fmla="*/ 0 h 3469924"/>
              <a:gd name="connsiteX0" fmla="*/ 15782 w 4600482"/>
              <a:gd name="connsiteY0" fmla="*/ 3441700 h 3462182"/>
              <a:gd name="connsiteX1" fmla="*/ 1069882 w 4600482"/>
              <a:gd name="connsiteY1" fmla="*/ 2476500 h 3462182"/>
              <a:gd name="connsiteX2" fmla="*/ 2784382 w 4600482"/>
              <a:gd name="connsiteY2" fmla="*/ 1358900 h 3462182"/>
              <a:gd name="connsiteX3" fmla="*/ 4600482 w 4600482"/>
              <a:gd name="connsiteY3" fmla="*/ 0 h 3462182"/>
              <a:gd name="connsiteX0" fmla="*/ 15782 w 4608102"/>
              <a:gd name="connsiteY0" fmla="*/ 3441700 h 3462182"/>
              <a:gd name="connsiteX1" fmla="*/ 1069882 w 4608102"/>
              <a:gd name="connsiteY1" fmla="*/ 2476500 h 3462182"/>
              <a:gd name="connsiteX2" fmla="*/ 2784382 w 4608102"/>
              <a:gd name="connsiteY2" fmla="*/ 1358900 h 3462182"/>
              <a:gd name="connsiteX3" fmla="*/ 4608102 w 4608102"/>
              <a:gd name="connsiteY3" fmla="*/ 0 h 3462182"/>
              <a:gd name="connsiteX0" fmla="*/ 3721716 w 3721716"/>
              <a:gd name="connsiteY0" fmla="*/ 2764366 h 2825562"/>
              <a:gd name="connsiteX1" fmla="*/ 51416 w 3721716"/>
              <a:gd name="connsiteY1" fmla="*/ 2476500 h 2825562"/>
              <a:gd name="connsiteX2" fmla="*/ 1765916 w 3721716"/>
              <a:gd name="connsiteY2" fmla="*/ 1358900 h 2825562"/>
              <a:gd name="connsiteX3" fmla="*/ 3589636 w 3721716"/>
              <a:gd name="connsiteY3" fmla="*/ 0 h 2825562"/>
              <a:gd name="connsiteX0" fmla="*/ 2120524 w 2120524"/>
              <a:gd name="connsiteY0" fmla="*/ 2764366 h 2787079"/>
              <a:gd name="connsiteX1" fmla="*/ 1718357 w 2120524"/>
              <a:gd name="connsiteY1" fmla="*/ 1833033 h 2787079"/>
              <a:gd name="connsiteX2" fmla="*/ 164724 w 2120524"/>
              <a:gd name="connsiteY2" fmla="*/ 1358900 h 2787079"/>
              <a:gd name="connsiteX3" fmla="*/ 1988444 w 2120524"/>
              <a:gd name="connsiteY3" fmla="*/ 0 h 2787079"/>
              <a:gd name="connsiteX0" fmla="*/ 406098 w 844937"/>
              <a:gd name="connsiteY0" fmla="*/ 2764366 h 2788732"/>
              <a:gd name="connsiteX1" fmla="*/ 3931 w 844937"/>
              <a:gd name="connsiteY1" fmla="*/ 1833033 h 2788732"/>
              <a:gd name="connsiteX2" fmla="*/ 651632 w 844937"/>
              <a:gd name="connsiteY2" fmla="*/ 935566 h 2788732"/>
              <a:gd name="connsiteX3" fmla="*/ 274018 w 844937"/>
              <a:gd name="connsiteY3" fmla="*/ 0 h 2788732"/>
              <a:gd name="connsiteX0" fmla="*/ 406098 w 651632"/>
              <a:gd name="connsiteY0" fmla="*/ 2764366 h 2788732"/>
              <a:gd name="connsiteX1" fmla="*/ 3931 w 651632"/>
              <a:gd name="connsiteY1" fmla="*/ 1833033 h 2788732"/>
              <a:gd name="connsiteX2" fmla="*/ 651632 w 651632"/>
              <a:gd name="connsiteY2" fmla="*/ 935566 h 2788732"/>
              <a:gd name="connsiteX3" fmla="*/ 274018 w 651632"/>
              <a:gd name="connsiteY3" fmla="*/ 0 h 2788732"/>
              <a:gd name="connsiteX0" fmla="*/ 406098 w 653430"/>
              <a:gd name="connsiteY0" fmla="*/ 2764366 h 2788732"/>
              <a:gd name="connsiteX1" fmla="*/ 3931 w 653430"/>
              <a:gd name="connsiteY1" fmla="*/ 1833033 h 2788732"/>
              <a:gd name="connsiteX2" fmla="*/ 651632 w 653430"/>
              <a:gd name="connsiteY2" fmla="*/ 935566 h 2788732"/>
              <a:gd name="connsiteX3" fmla="*/ 274018 w 653430"/>
              <a:gd name="connsiteY3" fmla="*/ 0 h 2788732"/>
              <a:gd name="connsiteX0" fmla="*/ 402199 w 402199"/>
              <a:gd name="connsiteY0" fmla="*/ 2764366 h 2788453"/>
              <a:gd name="connsiteX1" fmla="*/ 32 w 402199"/>
              <a:gd name="connsiteY1" fmla="*/ 1833033 h 2788453"/>
              <a:gd name="connsiteX2" fmla="*/ 376800 w 402199"/>
              <a:gd name="connsiteY2" fmla="*/ 1003299 h 2788453"/>
              <a:gd name="connsiteX3" fmla="*/ 270119 w 402199"/>
              <a:gd name="connsiteY3" fmla="*/ 0 h 2788453"/>
              <a:gd name="connsiteX0" fmla="*/ 402199 w 411744"/>
              <a:gd name="connsiteY0" fmla="*/ 2764366 h 2788453"/>
              <a:gd name="connsiteX1" fmla="*/ 32 w 411744"/>
              <a:gd name="connsiteY1" fmla="*/ 1833033 h 2788453"/>
              <a:gd name="connsiteX2" fmla="*/ 376800 w 411744"/>
              <a:gd name="connsiteY2" fmla="*/ 1003299 h 2788453"/>
              <a:gd name="connsiteX3" fmla="*/ 270119 w 411744"/>
              <a:gd name="connsiteY3" fmla="*/ 0 h 2788453"/>
              <a:gd name="connsiteX0" fmla="*/ 312641 w 570906"/>
              <a:gd name="connsiteY0" fmla="*/ 2764366 h 2784802"/>
              <a:gd name="connsiteX1" fmla="*/ 570874 w 570906"/>
              <a:gd name="connsiteY1" fmla="*/ 1663700 h 2784802"/>
              <a:gd name="connsiteX2" fmla="*/ 287242 w 570906"/>
              <a:gd name="connsiteY2" fmla="*/ 1003299 h 2784802"/>
              <a:gd name="connsiteX3" fmla="*/ 180561 w 570906"/>
              <a:gd name="connsiteY3" fmla="*/ 0 h 2784802"/>
              <a:gd name="connsiteX0" fmla="*/ 519735 w 778000"/>
              <a:gd name="connsiteY0" fmla="*/ 2747433 h 2767869"/>
              <a:gd name="connsiteX1" fmla="*/ 777968 w 778000"/>
              <a:gd name="connsiteY1" fmla="*/ 1646767 h 2767869"/>
              <a:gd name="connsiteX2" fmla="*/ 494336 w 778000"/>
              <a:gd name="connsiteY2" fmla="*/ 986366 h 2767869"/>
              <a:gd name="connsiteX3" fmla="*/ 150589 w 778000"/>
              <a:gd name="connsiteY3" fmla="*/ 0 h 2767869"/>
              <a:gd name="connsiteX0" fmla="*/ 369146 w 627411"/>
              <a:gd name="connsiteY0" fmla="*/ 2747433 h 2767869"/>
              <a:gd name="connsiteX1" fmla="*/ 627379 w 627411"/>
              <a:gd name="connsiteY1" fmla="*/ 1646767 h 2767869"/>
              <a:gd name="connsiteX2" fmla="*/ 343747 w 627411"/>
              <a:gd name="connsiteY2" fmla="*/ 986366 h 2767869"/>
              <a:gd name="connsiteX3" fmla="*/ 0 w 627411"/>
              <a:gd name="connsiteY3" fmla="*/ 0 h 2767869"/>
              <a:gd name="connsiteX0" fmla="*/ 115146 w 373411"/>
              <a:gd name="connsiteY0" fmla="*/ 2747433 h 2767869"/>
              <a:gd name="connsiteX1" fmla="*/ 373379 w 373411"/>
              <a:gd name="connsiteY1" fmla="*/ 1646767 h 2767869"/>
              <a:gd name="connsiteX2" fmla="*/ 89747 w 373411"/>
              <a:gd name="connsiteY2" fmla="*/ 986366 h 2767869"/>
              <a:gd name="connsiteX3" fmla="*/ 0 w 373411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6012"/>
              <a:gd name="connsiteY0" fmla="*/ 2747433 h 2767869"/>
              <a:gd name="connsiteX1" fmla="*/ 373379 w 376012"/>
              <a:gd name="connsiteY1" fmla="*/ 1646767 h 2767869"/>
              <a:gd name="connsiteX2" fmla="*/ 242147 w 376012"/>
              <a:gd name="connsiteY2" fmla="*/ 986366 h 2767869"/>
              <a:gd name="connsiteX3" fmla="*/ 0 w 376012"/>
              <a:gd name="connsiteY3" fmla="*/ 0 h 2767869"/>
              <a:gd name="connsiteX0" fmla="*/ 115146 w 373515"/>
              <a:gd name="connsiteY0" fmla="*/ 2747433 h 2769491"/>
              <a:gd name="connsiteX1" fmla="*/ 373379 w 373515"/>
              <a:gd name="connsiteY1" fmla="*/ 1646767 h 2769491"/>
              <a:gd name="connsiteX2" fmla="*/ 242147 w 373515"/>
              <a:gd name="connsiteY2" fmla="*/ 986366 h 2769491"/>
              <a:gd name="connsiteX3" fmla="*/ 0 w 373515"/>
              <a:gd name="connsiteY3" fmla="*/ 0 h 2769491"/>
              <a:gd name="connsiteX0" fmla="*/ 115146 w 373515"/>
              <a:gd name="connsiteY0" fmla="*/ 2747433 h 2747433"/>
              <a:gd name="connsiteX1" fmla="*/ 373379 w 373515"/>
              <a:gd name="connsiteY1" fmla="*/ 1646767 h 2747433"/>
              <a:gd name="connsiteX2" fmla="*/ 242147 w 373515"/>
              <a:gd name="connsiteY2" fmla="*/ 986366 h 2747433"/>
              <a:gd name="connsiteX3" fmla="*/ 0 w 373515"/>
              <a:gd name="connsiteY3" fmla="*/ 0 h 2747433"/>
              <a:gd name="connsiteX0" fmla="*/ 98212 w 376637"/>
              <a:gd name="connsiteY0" fmla="*/ 2815166 h 2815166"/>
              <a:gd name="connsiteX1" fmla="*/ 373379 w 376637"/>
              <a:gd name="connsiteY1" fmla="*/ 164676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6637"/>
              <a:gd name="connsiteY0" fmla="*/ 2815166 h 2815166"/>
              <a:gd name="connsiteX1" fmla="*/ 373379 w 376637"/>
              <a:gd name="connsiteY1" fmla="*/ 1615017 h 2815166"/>
              <a:gd name="connsiteX2" fmla="*/ 242147 w 376637"/>
              <a:gd name="connsiteY2" fmla="*/ 986366 h 2815166"/>
              <a:gd name="connsiteX3" fmla="*/ 0 w 376637"/>
              <a:gd name="connsiteY3" fmla="*/ 0 h 2815166"/>
              <a:gd name="connsiteX0" fmla="*/ 98212 w 375451"/>
              <a:gd name="connsiteY0" fmla="*/ 2815166 h 2815166"/>
              <a:gd name="connsiteX1" fmla="*/ 373379 w 375451"/>
              <a:gd name="connsiteY1" fmla="*/ 1615017 h 2815166"/>
              <a:gd name="connsiteX2" fmla="*/ 242147 w 375451"/>
              <a:gd name="connsiteY2" fmla="*/ 986366 h 2815166"/>
              <a:gd name="connsiteX3" fmla="*/ 0 w 375451"/>
              <a:gd name="connsiteY3" fmla="*/ 0 h 2815166"/>
              <a:gd name="connsiteX0" fmla="*/ 149012 w 426251"/>
              <a:gd name="connsiteY0" fmla="*/ 2821516 h 2821516"/>
              <a:gd name="connsiteX1" fmla="*/ 424179 w 426251"/>
              <a:gd name="connsiteY1" fmla="*/ 1621367 h 2821516"/>
              <a:gd name="connsiteX2" fmla="*/ 292947 w 426251"/>
              <a:gd name="connsiteY2" fmla="*/ 992716 h 2821516"/>
              <a:gd name="connsiteX3" fmla="*/ 0 w 426251"/>
              <a:gd name="connsiteY3" fmla="*/ 0 h 2821516"/>
              <a:gd name="connsiteX0" fmla="*/ 149012 w 433233"/>
              <a:gd name="connsiteY0" fmla="*/ 2821516 h 2821516"/>
              <a:gd name="connsiteX1" fmla="*/ 424179 w 433233"/>
              <a:gd name="connsiteY1" fmla="*/ 1621367 h 2821516"/>
              <a:gd name="connsiteX2" fmla="*/ 350097 w 433233"/>
              <a:gd name="connsiteY2" fmla="*/ 954616 h 2821516"/>
              <a:gd name="connsiteX3" fmla="*/ 0 w 433233"/>
              <a:gd name="connsiteY3" fmla="*/ 0 h 2821516"/>
              <a:gd name="connsiteX0" fmla="*/ 149012 w 446171"/>
              <a:gd name="connsiteY0" fmla="*/ 2821516 h 2821516"/>
              <a:gd name="connsiteX1" fmla="*/ 424179 w 446171"/>
              <a:gd name="connsiteY1" fmla="*/ 1621367 h 2821516"/>
              <a:gd name="connsiteX2" fmla="*/ 350097 w 446171"/>
              <a:gd name="connsiteY2" fmla="*/ 954616 h 2821516"/>
              <a:gd name="connsiteX3" fmla="*/ 0 w 446171"/>
              <a:gd name="connsiteY3" fmla="*/ 0 h 2821516"/>
              <a:gd name="connsiteX0" fmla="*/ 149012 w 435981"/>
              <a:gd name="connsiteY0" fmla="*/ 2821516 h 2821516"/>
              <a:gd name="connsiteX1" fmla="*/ 424179 w 435981"/>
              <a:gd name="connsiteY1" fmla="*/ 1621367 h 2821516"/>
              <a:gd name="connsiteX2" fmla="*/ 350097 w 435981"/>
              <a:gd name="connsiteY2" fmla="*/ 954616 h 2821516"/>
              <a:gd name="connsiteX3" fmla="*/ 0 w 435981"/>
              <a:gd name="connsiteY3" fmla="*/ 0 h 28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81" h="2821516">
                <a:moveTo>
                  <a:pt x="149012" y="2821516"/>
                </a:moveTo>
                <a:cubicBezTo>
                  <a:pt x="383961" y="2351615"/>
                  <a:pt x="390665" y="1932517"/>
                  <a:pt x="424179" y="1621367"/>
                </a:cubicBezTo>
                <a:cubicBezTo>
                  <a:pt x="457693" y="1310217"/>
                  <a:pt x="415713" y="1289049"/>
                  <a:pt x="350097" y="954616"/>
                </a:cubicBezTo>
                <a:cubicBezTo>
                  <a:pt x="292947" y="685798"/>
                  <a:pt x="138641" y="341841"/>
                  <a:pt x="0" y="0"/>
                </a:cubicBezTo>
              </a:path>
            </a:pathLst>
          </a:custGeom>
          <a:noFill/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abadkézi sokszög: alakzat 11">
            <a:extLst>
              <a:ext uri="{FF2B5EF4-FFF2-40B4-BE49-F238E27FC236}">
                <a16:creationId xmlns:a16="http://schemas.microsoft.com/office/drawing/2014/main" id="{C5FFEF59-D810-4AF8-A6D2-51725DE5700E}"/>
              </a:ext>
            </a:extLst>
          </p:cNvPr>
          <p:cNvSpPr/>
          <p:nvPr/>
        </p:nvSpPr>
        <p:spPr>
          <a:xfrm>
            <a:off x="529652" y="1738113"/>
            <a:ext cx="6647542" cy="404948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7542" h="404948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693073" y="3618774"/>
                  <a:pt x="6647542" y="404948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Szabadkézi sokszög: alakzat 82">
            <a:extLst>
              <a:ext uri="{FF2B5EF4-FFF2-40B4-BE49-F238E27FC236}">
                <a16:creationId xmlns:a16="http://schemas.microsoft.com/office/drawing/2014/main" id="{1078C064-5279-43DF-AFFE-930291B75165}"/>
              </a:ext>
            </a:extLst>
          </p:cNvPr>
          <p:cNvSpPr/>
          <p:nvPr/>
        </p:nvSpPr>
        <p:spPr>
          <a:xfrm>
            <a:off x="948019" y="1725669"/>
            <a:ext cx="649514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  <a:gd name="connsiteX0" fmla="*/ 0 w 6495142"/>
              <a:gd name="connsiteY0" fmla="*/ 0 h 4057106"/>
              <a:gd name="connsiteX1" fmla="*/ 1828800 w 6495142"/>
              <a:gd name="connsiteY1" fmla="*/ 2162628 h 4057106"/>
              <a:gd name="connsiteX2" fmla="*/ 6495142 w 649514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5142" h="4057106">
                <a:moveTo>
                  <a:pt x="0" y="0"/>
                </a:moveTo>
                <a:cubicBezTo>
                  <a:pt x="360438" y="743857"/>
                  <a:pt x="720876" y="1487714"/>
                  <a:pt x="1828800" y="2162628"/>
                </a:cubicBezTo>
                <a:cubicBezTo>
                  <a:pt x="2936724" y="2837542"/>
                  <a:pt x="4769273" y="3222534"/>
                  <a:pt x="6495142" y="405710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4" name="Szabadkézi sokszög: alakzat 83">
            <a:extLst>
              <a:ext uri="{FF2B5EF4-FFF2-40B4-BE49-F238E27FC236}">
                <a16:creationId xmlns:a16="http://schemas.microsoft.com/office/drawing/2014/main" id="{A6201A0F-5681-4B55-B038-E9AD5D8038D9}"/>
              </a:ext>
            </a:extLst>
          </p:cNvPr>
          <p:cNvSpPr/>
          <p:nvPr/>
        </p:nvSpPr>
        <p:spPr>
          <a:xfrm>
            <a:off x="1306055" y="1725669"/>
            <a:ext cx="6365602" cy="4057106"/>
          </a:xfrm>
          <a:custGeom>
            <a:avLst/>
            <a:gdLst>
              <a:gd name="connsiteX0" fmla="*/ 0 w 6647542"/>
              <a:gd name="connsiteY0" fmla="*/ 0 h 4049486"/>
              <a:gd name="connsiteX1" fmla="*/ 1828800 w 6647542"/>
              <a:gd name="connsiteY1" fmla="*/ 2162628 h 4049486"/>
              <a:gd name="connsiteX2" fmla="*/ 6647542 w 6647542"/>
              <a:gd name="connsiteY2" fmla="*/ 4049486 h 4049486"/>
              <a:gd name="connsiteX0" fmla="*/ 0 w 6365602"/>
              <a:gd name="connsiteY0" fmla="*/ 0 h 4057106"/>
              <a:gd name="connsiteX1" fmla="*/ 1828800 w 6365602"/>
              <a:gd name="connsiteY1" fmla="*/ 216262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  <a:gd name="connsiteX0" fmla="*/ 0 w 6365602"/>
              <a:gd name="connsiteY0" fmla="*/ 0 h 4057106"/>
              <a:gd name="connsiteX1" fmla="*/ 2232660 w 6365602"/>
              <a:gd name="connsiteY1" fmla="*/ 1888308 h 4057106"/>
              <a:gd name="connsiteX2" fmla="*/ 6365602 w 6365602"/>
              <a:gd name="connsiteY2" fmla="*/ 4057106 h 40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5602" h="4057106">
                <a:moveTo>
                  <a:pt x="0" y="0"/>
                </a:moveTo>
                <a:cubicBezTo>
                  <a:pt x="360438" y="743857"/>
                  <a:pt x="1124736" y="1213394"/>
                  <a:pt x="2232660" y="1888308"/>
                </a:cubicBezTo>
                <a:cubicBezTo>
                  <a:pt x="3340584" y="2563222"/>
                  <a:pt x="5043593" y="3009174"/>
                  <a:pt x="6365602" y="4057106"/>
                </a:cubicBezTo>
              </a:path>
            </a:pathLst>
          </a:custGeom>
          <a:noFill/>
          <a:ln w="57150">
            <a:solidFill>
              <a:srgbClr val="FF9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56" name="Csoportba foglalás 55">
            <a:extLst>
              <a:ext uri="{FF2B5EF4-FFF2-40B4-BE49-F238E27FC236}">
                <a16:creationId xmlns:a16="http://schemas.microsoft.com/office/drawing/2014/main" id="{3465EC89-2D27-45B7-8812-2BBE66F73F69}"/>
              </a:ext>
            </a:extLst>
          </p:cNvPr>
          <p:cNvGrpSpPr/>
          <p:nvPr/>
        </p:nvGrpSpPr>
        <p:grpSpPr>
          <a:xfrm rot="1384269">
            <a:off x="10624580" y="2652776"/>
            <a:ext cx="383063" cy="1680639"/>
            <a:chOff x="9805451" y="908088"/>
            <a:chExt cx="361835" cy="1801563"/>
          </a:xfrm>
        </p:grpSpPr>
        <p:sp>
          <p:nvSpPr>
            <p:cNvPr id="57" name="Téglalap 56">
              <a:extLst>
                <a:ext uri="{FF2B5EF4-FFF2-40B4-BE49-F238E27FC236}">
                  <a16:creationId xmlns:a16="http://schemas.microsoft.com/office/drawing/2014/main" id="{830B4F39-3304-4442-8BA3-F1929AFCAE19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rgbClr val="99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9" name="Egyenes összekötő 58">
              <a:extLst>
                <a:ext uri="{FF2B5EF4-FFF2-40B4-BE49-F238E27FC236}">
                  <a16:creationId xmlns:a16="http://schemas.microsoft.com/office/drawing/2014/main" id="{BA72D977-0D40-4E54-BC8D-A3AA2363821C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gyenes összekötő 79">
              <a:extLst>
                <a:ext uri="{FF2B5EF4-FFF2-40B4-BE49-F238E27FC236}">
                  <a16:creationId xmlns:a16="http://schemas.microsoft.com/office/drawing/2014/main" id="{BB8F65A5-D9E9-48DF-AFC3-16F905798755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zövegdoboz 84">
            <a:extLst>
              <a:ext uri="{FF2B5EF4-FFF2-40B4-BE49-F238E27FC236}">
                <a16:creationId xmlns:a16="http://schemas.microsoft.com/office/drawing/2014/main" id="{36C1C12C-4B0E-4470-89DA-F0687D90C16B}"/>
              </a:ext>
            </a:extLst>
          </p:cNvPr>
          <p:cNvSpPr txBox="1"/>
          <p:nvPr/>
        </p:nvSpPr>
        <p:spPr>
          <a:xfrm>
            <a:off x="9450975" y="3608342"/>
            <a:ext cx="960767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10 K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2" name="Szabadkézi sokszög: alakzat 1">
            <a:extLst>
              <a:ext uri="{FF2B5EF4-FFF2-40B4-BE49-F238E27FC236}">
                <a16:creationId xmlns:a16="http://schemas.microsoft.com/office/drawing/2014/main" id="{114096A2-996C-454F-A624-FFCADACB61FC}"/>
              </a:ext>
            </a:extLst>
          </p:cNvPr>
          <p:cNvSpPr/>
          <p:nvPr/>
        </p:nvSpPr>
        <p:spPr>
          <a:xfrm>
            <a:off x="9476738" y="4480177"/>
            <a:ext cx="1043800" cy="1053296"/>
          </a:xfrm>
          <a:custGeom>
            <a:avLst/>
            <a:gdLst>
              <a:gd name="connsiteX0" fmla="*/ 2078 w 1043800"/>
              <a:gd name="connsiteY0" fmla="*/ 1053296 h 1053296"/>
              <a:gd name="connsiteX1" fmla="*/ 164124 w 1043800"/>
              <a:gd name="connsiteY1" fmla="*/ 428263 h 1053296"/>
              <a:gd name="connsiteX2" fmla="*/ 1043800 w 1043800"/>
              <a:gd name="connsiteY2" fmla="*/ 0 h 105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3800" h="1053296">
                <a:moveTo>
                  <a:pt x="2078" y="1053296"/>
                </a:moveTo>
                <a:cubicBezTo>
                  <a:pt x="-3709" y="828554"/>
                  <a:pt x="-9496" y="603812"/>
                  <a:pt x="164124" y="428263"/>
                </a:cubicBezTo>
                <a:cubicBezTo>
                  <a:pt x="337744" y="252714"/>
                  <a:pt x="690772" y="126357"/>
                  <a:pt x="1043800" y="0"/>
                </a:cubicBezTo>
              </a:path>
            </a:pathLst>
          </a:cu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abadkézi sokszög: alakzat 2">
            <a:extLst>
              <a:ext uri="{FF2B5EF4-FFF2-40B4-BE49-F238E27FC236}">
                <a16:creationId xmlns:a16="http://schemas.microsoft.com/office/drawing/2014/main" id="{EBE9924C-7339-45E4-A19E-C100510361FF}"/>
              </a:ext>
            </a:extLst>
          </p:cNvPr>
          <p:cNvSpPr/>
          <p:nvPr/>
        </p:nvSpPr>
        <p:spPr>
          <a:xfrm>
            <a:off x="10485814" y="2975468"/>
            <a:ext cx="1180617" cy="2511706"/>
          </a:xfrm>
          <a:custGeom>
            <a:avLst/>
            <a:gdLst>
              <a:gd name="connsiteX0" fmla="*/ 0 w 1180617"/>
              <a:gd name="connsiteY0" fmla="*/ 2511706 h 2511706"/>
              <a:gd name="connsiteX1" fmla="*/ 937549 w 1180617"/>
              <a:gd name="connsiteY1" fmla="*/ 1724628 h 2511706"/>
              <a:gd name="connsiteX2" fmla="*/ 1180617 w 1180617"/>
              <a:gd name="connsiteY2" fmla="*/ 0 h 251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0617" h="2511706">
                <a:moveTo>
                  <a:pt x="0" y="2511706"/>
                </a:moveTo>
                <a:cubicBezTo>
                  <a:pt x="370390" y="2327476"/>
                  <a:pt x="740780" y="2143246"/>
                  <a:pt x="937549" y="1724628"/>
                </a:cubicBezTo>
                <a:cubicBezTo>
                  <a:pt x="1134318" y="1306010"/>
                  <a:pt x="1157467" y="653005"/>
                  <a:pt x="1180617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054" name="Picture 6" descr="In-Depth: Control 28BYJ-48 Stepper Motor with ULN2003 Driver &amp; Arduino">
            <a:extLst>
              <a:ext uri="{FF2B5EF4-FFF2-40B4-BE49-F238E27FC236}">
                <a16:creationId xmlns:a16="http://schemas.microsoft.com/office/drawing/2014/main" id="{E8079235-708A-4A52-8BD1-9CB602B51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r="14667" b="54255"/>
          <a:stretch/>
        </p:blipFill>
        <p:spPr bwMode="auto">
          <a:xfrm rot="5400000">
            <a:off x="8355120" y="104821"/>
            <a:ext cx="1506035" cy="12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Csoportba foglalás 85">
            <a:extLst>
              <a:ext uri="{FF2B5EF4-FFF2-40B4-BE49-F238E27FC236}">
                <a16:creationId xmlns:a16="http://schemas.microsoft.com/office/drawing/2014/main" id="{7D5990D8-9876-4FA0-BB52-91C964276B6B}"/>
              </a:ext>
            </a:extLst>
          </p:cNvPr>
          <p:cNvGrpSpPr/>
          <p:nvPr/>
        </p:nvGrpSpPr>
        <p:grpSpPr>
          <a:xfrm rot="10800000">
            <a:off x="9654537" y="927860"/>
            <a:ext cx="2215480" cy="920267"/>
            <a:chOff x="6839541" y="4758095"/>
            <a:chExt cx="2780753" cy="1155070"/>
          </a:xfrm>
        </p:grpSpPr>
        <p:sp>
          <p:nvSpPr>
            <p:cNvPr id="87" name="Téglalap 86">
              <a:extLst>
                <a:ext uri="{FF2B5EF4-FFF2-40B4-BE49-F238E27FC236}">
                  <a16:creationId xmlns:a16="http://schemas.microsoft.com/office/drawing/2014/main" id="{9C268867-5214-44E0-98ED-27385E79ED12}"/>
                </a:ext>
              </a:extLst>
            </p:cNvPr>
            <p:cNvSpPr/>
            <p:nvPr/>
          </p:nvSpPr>
          <p:spPr>
            <a:xfrm>
              <a:off x="6839541" y="5027721"/>
              <a:ext cx="2780753" cy="1688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grpSp>
          <p:nvGrpSpPr>
            <p:cNvPr id="88" name="Csoportba foglalás 87">
              <a:extLst>
                <a:ext uri="{FF2B5EF4-FFF2-40B4-BE49-F238E27FC236}">
                  <a16:creationId xmlns:a16="http://schemas.microsoft.com/office/drawing/2014/main" id="{4ACBCC9B-D038-42BF-BE0A-FE8B39CD20FF}"/>
                </a:ext>
              </a:extLst>
            </p:cNvPr>
            <p:cNvGrpSpPr/>
            <p:nvPr/>
          </p:nvGrpSpPr>
          <p:grpSpPr>
            <a:xfrm>
              <a:off x="7157482" y="5204464"/>
              <a:ext cx="2144870" cy="708701"/>
              <a:chOff x="7309708" y="5295513"/>
              <a:chExt cx="2144870" cy="708701"/>
            </a:xfrm>
          </p:grpSpPr>
          <p:sp>
            <p:nvSpPr>
              <p:cNvPr id="95" name="Téglalap: lekerekített 94">
                <a:extLst>
                  <a:ext uri="{FF2B5EF4-FFF2-40B4-BE49-F238E27FC236}">
                    <a16:creationId xmlns:a16="http://schemas.microsoft.com/office/drawing/2014/main" id="{73CC7533-9101-4F26-9226-94F29330F218}"/>
                  </a:ext>
                </a:extLst>
              </p:cNvPr>
              <p:cNvSpPr/>
              <p:nvPr/>
            </p:nvSpPr>
            <p:spPr>
              <a:xfrm>
                <a:off x="7309708" y="5295513"/>
                <a:ext cx="755915" cy="70870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6" name="Téglalap: lekerekített 95">
                <a:extLst>
                  <a:ext uri="{FF2B5EF4-FFF2-40B4-BE49-F238E27FC236}">
                    <a16:creationId xmlns:a16="http://schemas.microsoft.com/office/drawing/2014/main" id="{B19C405F-BA29-47C3-8AD7-14F624289258}"/>
                  </a:ext>
                </a:extLst>
              </p:cNvPr>
              <p:cNvSpPr/>
              <p:nvPr/>
            </p:nvSpPr>
            <p:spPr>
              <a:xfrm>
                <a:off x="8698663" y="5295513"/>
                <a:ext cx="755915" cy="70870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89" name="Téglalap 88">
              <a:extLst>
                <a:ext uri="{FF2B5EF4-FFF2-40B4-BE49-F238E27FC236}">
                  <a16:creationId xmlns:a16="http://schemas.microsoft.com/office/drawing/2014/main" id="{FD9C5562-208C-4FB4-8A61-B6DA72F460C2}"/>
                </a:ext>
              </a:extLst>
            </p:cNvPr>
            <p:cNvSpPr/>
            <p:nvPr/>
          </p:nvSpPr>
          <p:spPr>
            <a:xfrm>
              <a:off x="7697733" y="4880757"/>
              <a:ext cx="1064368" cy="1469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grpSp>
          <p:nvGrpSpPr>
            <p:cNvPr id="90" name="Csoportba foglalás 89">
              <a:extLst>
                <a:ext uri="{FF2B5EF4-FFF2-40B4-BE49-F238E27FC236}">
                  <a16:creationId xmlns:a16="http://schemas.microsoft.com/office/drawing/2014/main" id="{05B64F15-61E0-4581-A67C-639D96639F3C}"/>
                </a:ext>
              </a:extLst>
            </p:cNvPr>
            <p:cNvGrpSpPr/>
            <p:nvPr/>
          </p:nvGrpSpPr>
          <p:grpSpPr>
            <a:xfrm>
              <a:off x="7831176" y="4758095"/>
              <a:ext cx="797483" cy="146832"/>
              <a:chOff x="7829943" y="4758095"/>
              <a:chExt cx="797483" cy="146832"/>
            </a:xfrm>
          </p:grpSpPr>
          <p:sp>
            <p:nvSpPr>
              <p:cNvPr id="91" name="Téglalap 90">
                <a:extLst>
                  <a:ext uri="{FF2B5EF4-FFF2-40B4-BE49-F238E27FC236}">
                    <a16:creationId xmlns:a16="http://schemas.microsoft.com/office/drawing/2014/main" id="{B33AF36F-B3F6-4069-B477-05807E2FB5EA}"/>
                  </a:ext>
                </a:extLst>
              </p:cNvPr>
              <p:cNvSpPr/>
              <p:nvPr/>
            </p:nvSpPr>
            <p:spPr>
              <a:xfrm>
                <a:off x="7829943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2" name="Téglalap 91">
                <a:extLst>
                  <a:ext uri="{FF2B5EF4-FFF2-40B4-BE49-F238E27FC236}">
                    <a16:creationId xmlns:a16="http://schemas.microsoft.com/office/drawing/2014/main" id="{CDD22967-66A8-44B3-A9FC-64F44A72AB6E}"/>
                  </a:ext>
                </a:extLst>
              </p:cNvPr>
              <p:cNvSpPr/>
              <p:nvPr/>
            </p:nvSpPr>
            <p:spPr>
              <a:xfrm>
                <a:off x="8064777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3" name="Téglalap 92">
                <a:extLst>
                  <a:ext uri="{FF2B5EF4-FFF2-40B4-BE49-F238E27FC236}">
                    <a16:creationId xmlns:a16="http://schemas.microsoft.com/office/drawing/2014/main" id="{5DD0F5C9-3F3F-4C7E-B13F-0D5D1EDD7C2B}"/>
                  </a:ext>
                </a:extLst>
              </p:cNvPr>
              <p:cNvSpPr/>
              <p:nvPr/>
            </p:nvSpPr>
            <p:spPr>
              <a:xfrm>
                <a:off x="8299611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4" name="Téglalap 93">
                <a:extLst>
                  <a:ext uri="{FF2B5EF4-FFF2-40B4-BE49-F238E27FC236}">
                    <a16:creationId xmlns:a16="http://schemas.microsoft.com/office/drawing/2014/main" id="{8C67E00B-5C26-4957-B352-0C05E6ACD03F}"/>
                  </a:ext>
                </a:extLst>
              </p:cNvPr>
              <p:cNvSpPr/>
              <p:nvPr/>
            </p:nvSpPr>
            <p:spPr>
              <a:xfrm>
                <a:off x="8534446" y="4758095"/>
                <a:ext cx="92980" cy="14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E150B20C-57B0-43DE-9B05-4035EDB4A0E6}"/>
              </a:ext>
            </a:extLst>
          </p:cNvPr>
          <p:cNvSpPr/>
          <p:nvPr/>
        </p:nvSpPr>
        <p:spPr>
          <a:xfrm>
            <a:off x="3799839" y="1767839"/>
            <a:ext cx="7077487" cy="706805"/>
          </a:xfrm>
          <a:custGeom>
            <a:avLst/>
            <a:gdLst>
              <a:gd name="connsiteX0" fmla="*/ 0 w 5450428"/>
              <a:gd name="connsiteY0" fmla="*/ 193040 h 799476"/>
              <a:gd name="connsiteX1" fmla="*/ 1056640 w 5450428"/>
              <a:gd name="connsiteY1" fmla="*/ 731520 h 799476"/>
              <a:gd name="connsiteX2" fmla="*/ 4866640 w 5450428"/>
              <a:gd name="connsiteY2" fmla="*/ 711200 h 799476"/>
              <a:gd name="connsiteX3" fmla="*/ 5374640 w 5450428"/>
              <a:gd name="connsiteY3" fmla="*/ 0 h 799476"/>
              <a:gd name="connsiteX0" fmla="*/ 0 w 5382327"/>
              <a:gd name="connsiteY0" fmla="*/ 193040 h 860992"/>
              <a:gd name="connsiteX1" fmla="*/ 1056640 w 5382327"/>
              <a:gd name="connsiteY1" fmla="*/ 731520 h 860992"/>
              <a:gd name="connsiteX2" fmla="*/ 3751072 w 5382327"/>
              <a:gd name="connsiteY2" fmla="*/ 802640 h 860992"/>
              <a:gd name="connsiteX3" fmla="*/ 5374640 w 5382327"/>
              <a:gd name="connsiteY3" fmla="*/ 0 h 860992"/>
              <a:gd name="connsiteX0" fmla="*/ 0 w 5397915"/>
              <a:gd name="connsiteY0" fmla="*/ 193040 h 860992"/>
              <a:gd name="connsiteX1" fmla="*/ 1056640 w 5397915"/>
              <a:gd name="connsiteY1" fmla="*/ 731520 h 860992"/>
              <a:gd name="connsiteX2" fmla="*/ 3751072 w 5397915"/>
              <a:gd name="connsiteY2" fmla="*/ 802640 h 860992"/>
              <a:gd name="connsiteX3" fmla="*/ 5374640 w 5397915"/>
              <a:gd name="connsiteY3" fmla="*/ 0 h 860992"/>
              <a:gd name="connsiteX0" fmla="*/ 0 w 5385947"/>
              <a:gd name="connsiteY0" fmla="*/ 193040 h 860992"/>
              <a:gd name="connsiteX1" fmla="*/ 1056640 w 5385947"/>
              <a:gd name="connsiteY1" fmla="*/ 731520 h 860992"/>
              <a:gd name="connsiteX2" fmla="*/ 3751072 w 5385947"/>
              <a:gd name="connsiteY2" fmla="*/ 802640 h 860992"/>
              <a:gd name="connsiteX3" fmla="*/ 5362448 w 5385947"/>
              <a:gd name="connsiteY3" fmla="*/ 0 h 860992"/>
              <a:gd name="connsiteX0" fmla="*/ 0 w 5386061"/>
              <a:gd name="connsiteY0" fmla="*/ 193040 h 834081"/>
              <a:gd name="connsiteX1" fmla="*/ 1056640 w 5386061"/>
              <a:gd name="connsiteY1" fmla="*/ 731520 h 834081"/>
              <a:gd name="connsiteX2" fmla="*/ 3757168 w 5386061"/>
              <a:gd name="connsiteY2" fmla="*/ 766064 h 834081"/>
              <a:gd name="connsiteX3" fmla="*/ 5362448 w 5386061"/>
              <a:gd name="connsiteY3" fmla="*/ 0 h 834081"/>
              <a:gd name="connsiteX0" fmla="*/ 0 w 5386061"/>
              <a:gd name="connsiteY0" fmla="*/ 193040 h 823035"/>
              <a:gd name="connsiteX1" fmla="*/ 1074928 w 5386061"/>
              <a:gd name="connsiteY1" fmla="*/ 694944 h 823035"/>
              <a:gd name="connsiteX2" fmla="*/ 3757168 w 5386061"/>
              <a:gd name="connsiteY2" fmla="*/ 766064 h 823035"/>
              <a:gd name="connsiteX3" fmla="*/ 5362448 w 5386061"/>
              <a:gd name="connsiteY3" fmla="*/ 0 h 823035"/>
              <a:gd name="connsiteX0" fmla="*/ 0 w 7077391"/>
              <a:gd name="connsiteY0" fmla="*/ 0 h 629995"/>
              <a:gd name="connsiteX1" fmla="*/ 1074928 w 7077391"/>
              <a:gd name="connsiteY1" fmla="*/ 501904 h 629995"/>
              <a:gd name="connsiteX2" fmla="*/ 3757168 w 7077391"/>
              <a:gd name="connsiteY2" fmla="*/ 573024 h 629995"/>
              <a:gd name="connsiteX3" fmla="*/ 7067423 w 7077391"/>
              <a:gd name="connsiteY3" fmla="*/ 40322 h 629995"/>
              <a:gd name="connsiteX0" fmla="*/ 0 w 7077553"/>
              <a:gd name="connsiteY0" fmla="*/ 0 h 629995"/>
              <a:gd name="connsiteX1" fmla="*/ 1074928 w 7077553"/>
              <a:gd name="connsiteY1" fmla="*/ 501904 h 629995"/>
              <a:gd name="connsiteX2" fmla="*/ 3757168 w 7077553"/>
              <a:gd name="connsiteY2" fmla="*/ 573024 h 629995"/>
              <a:gd name="connsiteX3" fmla="*/ 7067423 w 7077553"/>
              <a:gd name="connsiteY3" fmla="*/ 40322 h 629995"/>
              <a:gd name="connsiteX0" fmla="*/ 0 w 7077553"/>
              <a:gd name="connsiteY0" fmla="*/ 0 h 579196"/>
              <a:gd name="connsiteX1" fmla="*/ 1074928 w 7077553"/>
              <a:gd name="connsiteY1" fmla="*/ 501904 h 579196"/>
              <a:gd name="connsiteX2" fmla="*/ 3757168 w 7077553"/>
              <a:gd name="connsiteY2" fmla="*/ 573024 h 579196"/>
              <a:gd name="connsiteX3" fmla="*/ 7067423 w 7077553"/>
              <a:gd name="connsiteY3" fmla="*/ 40322 h 579196"/>
              <a:gd name="connsiteX0" fmla="*/ 0 w 7077487"/>
              <a:gd name="connsiteY0" fmla="*/ 0 h 706805"/>
              <a:gd name="connsiteX1" fmla="*/ 1074928 w 7077487"/>
              <a:gd name="connsiteY1" fmla="*/ 501904 h 706805"/>
              <a:gd name="connsiteX2" fmla="*/ 3738118 w 7077487"/>
              <a:gd name="connsiteY2" fmla="*/ 706374 h 706805"/>
              <a:gd name="connsiteX3" fmla="*/ 7067423 w 7077487"/>
              <a:gd name="connsiteY3" fmla="*/ 40322 h 70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7487" h="706805">
                <a:moveTo>
                  <a:pt x="0" y="0"/>
                </a:moveTo>
                <a:cubicBezTo>
                  <a:pt x="122766" y="226060"/>
                  <a:pt x="451908" y="384175"/>
                  <a:pt x="1074928" y="501904"/>
                </a:cubicBezTo>
                <a:cubicBezTo>
                  <a:pt x="1697948" y="619633"/>
                  <a:pt x="3047026" y="713994"/>
                  <a:pt x="3738118" y="706374"/>
                </a:cubicBezTo>
                <a:cubicBezTo>
                  <a:pt x="4505410" y="698754"/>
                  <a:pt x="7264696" y="639762"/>
                  <a:pt x="7067423" y="40322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28A339C5-D90C-462A-A7BF-C94EA4BF3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1" t="14410" r="10330" b="28115"/>
          <a:stretch/>
        </p:blipFill>
        <p:spPr>
          <a:xfrm>
            <a:off x="5341598" y="0"/>
            <a:ext cx="2536401" cy="2231816"/>
          </a:xfrm>
          <a:prstGeom prst="rect">
            <a:avLst/>
          </a:prstGeom>
        </p:spPr>
      </p:pic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E5FA64B9-2A1C-4947-B629-03F57AFA8DE5}"/>
              </a:ext>
            </a:extLst>
          </p:cNvPr>
          <p:cNvSpPr/>
          <p:nvPr/>
        </p:nvSpPr>
        <p:spPr>
          <a:xfrm>
            <a:off x="4151376" y="1731264"/>
            <a:ext cx="6527292" cy="596692"/>
          </a:xfrm>
          <a:custGeom>
            <a:avLst/>
            <a:gdLst>
              <a:gd name="connsiteX0" fmla="*/ 0 w 4736592"/>
              <a:gd name="connsiteY0" fmla="*/ 152400 h 633031"/>
              <a:gd name="connsiteX1" fmla="*/ 902208 w 4736592"/>
              <a:gd name="connsiteY1" fmla="*/ 499872 h 633031"/>
              <a:gd name="connsiteX2" fmla="*/ 3364992 w 4736592"/>
              <a:gd name="connsiteY2" fmla="*/ 603504 h 633031"/>
              <a:gd name="connsiteX3" fmla="*/ 4736592 w 4736592"/>
              <a:gd name="connsiteY3" fmla="*/ 0 h 633031"/>
              <a:gd name="connsiteX0" fmla="*/ 0 w 4736592"/>
              <a:gd name="connsiteY0" fmla="*/ 152400 h 583015"/>
              <a:gd name="connsiteX1" fmla="*/ 902208 w 4736592"/>
              <a:gd name="connsiteY1" fmla="*/ 499872 h 583015"/>
              <a:gd name="connsiteX2" fmla="*/ 3791712 w 4736592"/>
              <a:gd name="connsiteY2" fmla="*/ 542544 h 583015"/>
              <a:gd name="connsiteX3" fmla="*/ 4736592 w 4736592"/>
              <a:gd name="connsiteY3" fmla="*/ 0 h 583015"/>
              <a:gd name="connsiteX0" fmla="*/ 0 w 4736592"/>
              <a:gd name="connsiteY0" fmla="*/ 152400 h 583015"/>
              <a:gd name="connsiteX1" fmla="*/ 902208 w 4736592"/>
              <a:gd name="connsiteY1" fmla="*/ 499872 h 583015"/>
              <a:gd name="connsiteX2" fmla="*/ 3791712 w 4736592"/>
              <a:gd name="connsiteY2" fmla="*/ 542544 h 583015"/>
              <a:gd name="connsiteX3" fmla="*/ 4736592 w 4736592"/>
              <a:gd name="connsiteY3" fmla="*/ 0 h 583015"/>
              <a:gd name="connsiteX0" fmla="*/ 0 w 6527292"/>
              <a:gd name="connsiteY0" fmla="*/ 0 h 430615"/>
              <a:gd name="connsiteX1" fmla="*/ 902208 w 6527292"/>
              <a:gd name="connsiteY1" fmla="*/ 347472 h 430615"/>
              <a:gd name="connsiteX2" fmla="*/ 3791712 w 6527292"/>
              <a:gd name="connsiteY2" fmla="*/ 390144 h 430615"/>
              <a:gd name="connsiteX3" fmla="*/ 6527292 w 6527292"/>
              <a:gd name="connsiteY3" fmla="*/ 104775 h 430615"/>
              <a:gd name="connsiteX0" fmla="*/ 0 w 6527292"/>
              <a:gd name="connsiteY0" fmla="*/ 0 h 493959"/>
              <a:gd name="connsiteX1" fmla="*/ 902208 w 6527292"/>
              <a:gd name="connsiteY1" fmla="*/ 347472 h 493959"/>
              <a:gd name="connsiteX2" fmla="*/ 5049012 w 6527292"/>
              <a:gd name="connsiteY2" fmla="*/ 466344 h 493959"/>
              <a:gd name="connsiteX3" fmla="*/ 6527292 w 6527292"/>
              <a:gd name="connsiteY3" fmla="*/ 104775 h 493959"/>
              <a:gd name="connsiteX0" fmla="*/ 0 w 6527292"/>
              <a:gd name="connsiteY0" fmla="*/ 0 h 493959"/>
              <a:gd name="connsiteX1" fmla="*/ 902208 w 6527292"/>
              <a:gd name="connsiteY1" fmla="*/ 347472 h 493959"/>
              <a:gd name="connsiteX2" fmla="*/ 5049012 w 6527292"/>
              <a:gd name="connsiteY2" fmla="*/ 466344 h 493959"/>
              <a:gd name="connsiteX3" fmla="*/ 6527292 w 6527292"/>
              <a:gd name="connsiteY3" fmla="*/ 104775 h 493959"/>
              <a:gd name="connsiteX0" fmla="*/ 0 w 6527292"/>
              <a:gd name="connsiteY0" fmla="*/ 0 h 477060"/>
              <a:gd name="connsiteX1" fmla="*/ 902208 w 6527292"/>
              <a:gd name="connsiteY1" fmla="*/ 347472 h 477060"/>
              <a:gd name="connsiteX2" fmla="*/ 5049012 w 6527292"/>
              <a:gd name="connsiteY2" fmla="*/ 466344 h 477060"/>
              <a:gd name="connsiteX3" fmla="*/ 6527292 w 6527292"/>
              <a:gd name="connsiteY3" fmla="*/ 104775 h 477060"/>
              <a:gd name="connsiteX0" fmla="*/ 0 w 6527292"/>
              <a:gd name="connsiteY0" fmla="*/ 0 h 565258"/>
              <a:gd name="connsiteX1" fmla="*/ 1568958 w 6527292"/>
              <a:gd name="connsiteY1" fmla="*/ 537972 h 565258"/>
              <a:gd name="connsiteX2" fmla="*/ 5049012 w 6527292"/>
              <a:gd name="connsiteY2" fmla="*/ 466344 h 565258"/>
              <a:gd name="connsiteX3" fmla="*/ 6527292 w 6527292"/>
              <a:gd name="connsiteY3" fmla="*/ 104775 h 565258"/>
              <a:gd name="connsiteX0" fmla="*/ 0 w 6527292"/>
              <a:gd name="connsiteY0" fmla="*/ 0 h 552140"/>
              <a:gd name="connsiteX1" fmla="*/ 1568958 w 6527292"/>
              <a:gd name="connsiteY1" fmla="*/ 537972 h 552140"/>
              <a:gd name="connsiteX2" fmla="*/ 5049012 w 6527292"/>
              <a:gd name="connsiteY2" fmla="*/ 466344 h 552140"/>
              <a:gd name="connsiteX3" fmla="*/ 6527292 w 6527292"/>
              <a:gd name="connsiteY3" fmla="*/ 104775 h 552140"/>
              <a:gd name="connsiteX0" fmla="*/ 0 w 6527292"/>
              <a:gd name="connsiteY0" fmla="*/ 0 h 596692"/>
              <a:gd name="connsiteX1" fmla="*/ 1568958 w 6527292"/>
              <a:gd name="connsiteY1" fmla="*/ 537972 h 596692"/>
              <a:gd name="connsiteX2" fmla="*/ 4991862 w 6527292"/>
              <a:gd name="connsiteY2" fmla="*/ 555244 h 596692"/>
              <a:gd name="connsiteX3" fmla="*/ 6527292 w 6527292"/>
              <a:gd name="connsiteY3" fmla="*/ 104775 h 59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7292" h="596692">
                <a:moveTo>
                  <a:pt x="0" y="0"/>
                </a:moveTo>
                <a:cubicBezTo>
                  <a:pt x="170688" y="136144"/>
                  <a:pt x="736981" y="445431"/>
                  <a:pt x="1568958" y="537972"/>
                </a:cubicBezTo>
                <a:cubicBezTo>
                  <a:pt x="2400935" y="630513"/>
                  <a:pt x="4338511" y="595694"/>
                  <a:pt x="4991862" y="555244"/>
                </a:cubicBezTo>
                <a:cubicBezTo>
                  <a:pt x="5445189" y="519557"/>
                  <a:pt x="6471920" y="456311"/>
                  <a:pt x="6527292" y="104775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024C0A3F-E253-4A58-9654-F48A8DF6C3BA}"/>
              </a:ext>
            </a:extLst>
          </p:cNvPr>
          <p:cNvSpPr/>
          <p:nvPr/>
        </p:nvSpPr>
        <p:spPr>
          <a:xfrm>
            <a:off x="8322197" y="1821903"/>
            <a:ext cx="2161693" cy="890045"/>
          </a:xfrm>
          <a:custGeom>
            <a:avLst/>
            <a:gdLst>
              <a:gd name="connsiteX0" fmla="*/ 266218 w 266218"/>
              <a:gd name="connsiteY0" fmla="*/ 0 h 1099595"/>
              <a:gd name="connsiteX1" fmla="*/ 185195 w 266218"/>
              <a:gd name="connsiteY1" fmla="*/ 740780 h 1099595"/>
              <a:gd name="connsiteX2" fmla="*/ 0 w 266218"/>
              <a:gd name="connsiteY2" fmla="*/ 1099595 h 1099595"/>
              <a:gd name="connsiteX0" fmla="*/ 2161693 w 2161693"/>
              <a:gd name="connsiteY0" fmla="*/ 0 h 890045"/>
              <a:gd name="connsiteX1" fmla="*/ 185195 w 2161693"/>
              <a:gd name="connsiteY1" fmla="*/ 531230 h 890045"/>
              <a:gd name="connsiteX2" fmla="*/ 0 w 2161693"/>
              <a:gd name="connsiteY2" fmla="*/ 890045 h 890045"/>
              <a:gd name="connsiteX0" fmla="*/ 2161693 w 2161693"/>
              <a:gd name="connsiteY0" fmla="*/ 0 h 890045"/>
              <a:gd name="connsiteX1" fmla="*/ 1947320 w 2161693"/>
              <a:gd name="connsiteY1" fmla="*/ 564567 h 890045"/>
              <a:gd name="connsiteX2" fmla="*/ 0 w 2161693"/>
              <a:gd name="connsiteY2" fmla="*/ 890045 h 890045"/>
              <a:gd name="connsiteX0" fmla="*/ 2161693 w 2161693"/>
              <a:gd name="connsiteY0" fmla="*/ 0 h 890045"/>
              <a:gd name="connsiteX1" fmla="*/ 1947320 w 2161693"/>
              <a:gd name="connsiteY1" fmla="*/ 564567 h 890045"/>
              <a:gd name="connsiteX2" fmla="*/ 0 w 2161693"/>
              <a:gd name="connsiteY2" fmla="*/ 890045 h 890045"/>
              <a:gd name="connsiteX0" fmla="*/ 2161693 w 2161693"/>
              <a:gd name="connsiteY0" fmla="*/ 0 h 890045"/>
              <a:gd name="connsiteX1" fmla="*/ 1947320 w 2161693"/>
              <a:gd name="connsiteY1" fmla="*/ 564567 h 890045"/>
              <a:gd name="connsiteX2" fmla="*/ 0 w 2161693"/>
              <a:gd name="connsiteY2" fmla="*/ 890045 h 89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1693" h="890045">
                <a:moveTo>
                  <a:pt x="2161693" y="0"/>
                </a:moveTo>
                <a:cubicBezTo>
                  <a:pt x="2143366" y="278757"/>
                  <a:pt x="2182190" y="438451"/>
                  <a:pt x="1947320" y="564567"/>
                </a:cubicBezTo>
                <a:cubicBezTo>
                  <a:pt x="1660063" y="724021"/>
                  <a:pt x="70412" y="802270"/>
                  <a:pt x="0" y="89004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DDCF4913-89F6-414A-BBF6-25C53936E3AD}"/>
              </a:ext>
            </a:extLst>
          </p:cNvPr>
          <p:cNvSpPr/>
          <p:nvPr/>
        </p:nvSpPr>
        <p:spPr>
          <a:xfrm>
            <a:off x="8599991" y="1817804"/>
            <a:ext cx="2454014" cy="1160362"/>
          </a:xfrm>
          <a:custGeom>
            <a:avLst/>
            <a:gdLst>
              <a:gd name="connsiteX0" fmla="*/ 868101 w 868101"/>
              <a:gd name="connsiteY0" fmla="*/ 0 h 1388962"/>
              <a:gd name="connsiteX1" fmla="*/ 648182 w 868101"/>
              <a:gd name="connsiteY1" fmla="*/ 787079 h 1388962"/>
              <a:gd name="connsiteX2" fmla="*/ 0 w 868101"/>
              <a:gd name="connsiteY2" fmla="*/ 1388962 h 1388962"/>
              <a:gd name="connsiteX0" fmla="*/ 2454014 w 2454014"/>
              <a:gd name="connsiteY0" fmla="*/ 0 h 1160362"/>
              <a:gd name="connsiteX1" fmla="*/ 648182 w 2454014"/>
              <a:gd name="connsiteY1" fmla="*/ 558479 h 1160362"/>
              <a:gd name="connsiteX2" fmla="*/ 0 w 2454014"/>
              <a:gd name="connsiteY2" fmla="*/ 1160362 h 1160362"/>
              <a:gd name="connsiteX0" fmla="*/ 2454014 w 2454014"/>
              <a:gd name="connsiteY0" fmla="*/ 0 h 1160362"/>
              <a:gd name="connsiteX1" fmla="*/ 1962632 w 2454014"/>
              <a:gd name="connsiteY1" fmla="*/ 687067 h 1160362"/>
              <a:gd name="connsiteX2" fmla="*/ 0 w 2454014"/>
              <a:gd name="connsiteY2" fmla="*/ 1160362 h 1160362"/>
              <a:gd name="connsiteX0" fmla="*/ 2454014 w 2454014"/>
              <a:gd name="connsiteY0" fmla="*/ 0 h 1160362"/>
              <a:gd name="connsiteX1" fmla="*/ 1962632 w 2454014"/>
              <a:gd name="connsiteY1" fmla="*/ 687067 h 1160362"/>
              <a:gd name="connsiteX2" fmla="*/ 0 w 2454014"/>
              <a:gd name="connsiteY2" fmla="*/ 1160362 h 1160362"/>
              <a:gd name="connsiteX0" fmla="*/ 2454014 w 2454014"/>
              <a:gd name="connsiteY0" fmla="*/ 0 h 1160362"/>
              <a:gd name="connsiteX1" fmla="*/ 1962632 w 2454014"/>
              <a:gd name="connsiteY1" fmla="*/ 687067 h 1160362"/>
              <a:gd name="connsiteX2" fmla="*/ 0 w 2454014"/>
              <a:gd name="connsiteY2" fmla="*/ 1160362 h 1160362"/>
              <a:gd name="connsiteX0" fmla="*/ 2454014 w 2454014"/>
              <a:gd name="connsiteY0" fmla="*/ 0 h 1160362"/>
              <a:gd name="connsiteX1" fmla="*/ 2029307 w 2454014"/>
              <a:gd name="connsiteY1" fmla="*/ 729929 h 1160362"/>
              <a:gd name="connsiteX2" fmla="*/ 0 w 2454014"/>
              <a:gd name="connsiteY2" fmla="*/ 1160362 h 11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014" h="1160362">
                <a:moveTo>
                  <a:pt x="2454014" y="0"/>
                </a:moveTo>
                <a:cubicBezTo>
                  <a:pt x="2416396" y="277792"/>
                  <a:pt x="2335915" y="598447"/>
                  <a:pt x="2029307" y="729929"/>
                </a:cubicBezTo>
                <a:cubicBezTo>
                  <a:pt x="1732224" y="899511"/>
                  <a:pt x="251749" y="975167"/>
                  <a:pt x="0" y="1160362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4" name="Szabadkézi sokszög: alakzat 113">
            <a:extLst>
              <a:ext uri="{FF2B5EF4-FFF2-40B4-BE49-F238E27FC236}">
                <a16:creationId xmlns:a16="http://schemas.microsoft.com/office/drawing/2014/main" id="{1EF1F0E7-7729-481C-98ED-26ADF1A6D315}"/>
              </a:ext>
            </a:extLst>
          </p:cNvPr>
          <p:cNvSpPr/>
          <p:nvPr/>
        </p:nvSpPr>
        <p:spPr>
          <a:xfrm>
            <a:off x="2502360" y="5154447"/>
            <a:ext cx="7488820" cy="1263381"/>
          </a:xfrm>
          <a:custGeom>
            <a:avLst/>
            <a:gdLst>
              <a:gd name="connsiteX0" fmla="*/ 7488820 w 7488820"/>
              <a:gd name="connsiteY0" fmla="*/ 360555 h 1263381"/>
              <a:gd name="connsiteX1" fmla="*/ 6007260 w 7488820"/>
              <a:gd name="connsiteY1" fmla="*/ 24890 h 1263381"/>
              <a:gd name="connsiteX2" fmla="*/ 1932972 w 7488820"/>
              <a:gd name="connsiteY2" fmla="*/ 163786 h 1263381"/>
              <a:gd name="connsiteX3" fmla="*/ 0 w 7488820"/>
              <a:gd name="connsiteY3" fmla="*/ 1263381 h 126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8820" h="1263381">
                <a:moveTo>
                  <a:pt x="7488820" y="360555"/>
                </a:moveTo>
                <a:cubicBezTo>
                  <a:pt x="7211027" y="209120"/>
                  <a:pt x="6933235" y="57685"/>
                  <a:pt x="6007260" y="24890"/>
                </a:cubicBezTo>
                <a:cubicBezTo>
                  <a:pt x="5081285" y="-7905"/>
                  <a:pt x="2934182" y="-42629"/>
                  <a:pt x="1932972" y="163786"/>
                </a:cubicBezTo>
                <a:cubicBezTo>
                  <a:pt x="931762" y="370201"/>
                  <a:pt x="465881" y="816791"/>
                  <a:pt x="0" y="1263381"/>
                </a:cubicBezTo>
              </a:path>
            </a:pathLst>
          </a:custGeom>
          <a:noFill/>
          <a:ln w="571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6" name="Picture 6" descr="In-Depth: Control 28BYJ-48 Stepper Motor with ULN2003 Driver &amp; Arduino">
            <a:extLst>
              <a:ext uri="{FF2B5EF4-FFF2-40B4-BE49-F238E27FC236}">
                <a16:creationId xmlns:a16="http://schemas.microsoft.com/office/drawing/2014/main" id="{895C1285-0003-4C1A-93F5-BAB3D336C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8" t="46889" r="43853" b="48469"/>
          <a:stretch/>
        </p:blipFill>
        <p:spPr bwMode="auto">
          <a:xfrm rot="5400000">
            <a:off x="7670120" y="70678"/>
            <a:ext cx="271092" cy="131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1B7CFA6-89D2-4235-9794-BD3A0C71554D}"/>
              </a:ext>
            </a:extLst>
          </p:cNvPr>
          <p:cNvSpPr/>
          <p:nvPr/>
        </p:nvSpPr>
        <p:spPr>
          <a:xfrm>
            <a:off x="6917532" y="836508"/>
            <a:ext cx="241456" cy="63063"/>
          </a:xfrm>
          <a:custGeom>
            <a:avLst/>
            <a:gdLst>
              <a:gd name="connsiteX0" fmla="*/ 347663 w 347663"/>
              <a:gd name="connsiteY0" fmla="*/ 8687 h 58693"/>
              <a:gd name="connsiteX1" fmla="*/ 230982 w 347663"/>
              <a:gd name="connsiteY1" fmla="*/ 3924 h 58693"/>
              <a:gd name="connsiteX2" fmla="*/ 0 w 347663"/>
              <a:gd name="connsiteY2" fmla="*/ 58693 h 58693"/>
              <a:gd name="connsiteX0" fmla="*/ 347663 w 347663"/>
              <a:gd name="connsiteY0" fmla="*/ 1619 h 73056"/>
              <a:gd name="connsiteX1" fmla="*/ 230982 w 347663"/>
              <a:gd name="connsiteY1" fmla="*/ 18287 h 73056"/>
              <a:gd name="connsiteX2" fmla="*/ 0 w 347663"/>
              <a:gd name="connsiteY2" fmla="*/ 73056 h 73056"/>
              <a:gd name="connsiteX0" fmla="*/ 297657 w 297657"/>
              <a:gd name="connsiteY0" fmla="*/ 8688 h 58694"/>
              <a:gd name="connsiteX1" fmla="*/ 230982 w 297657"/>
              <a:gd name="connsiteY1" fmla="*/ 3925 h 58694"/>
              <a:gd name="connsiteX2" fmla="*/ 0 w 297657"/>
              <a:gd name="connsiteY2" fmla="*/ 58694 h 58694"/>
              <a:gd name="connsiteX0" fmla="*/ 297657 w 297657"/>
              <a:gd name="connsiteY0" fmla="*/ 10518 h 60524"/>
              <a:gd name="connsiteX1" fmla="*/ 169069 w 297657"/>
              <a:gd name="connsiteY1" fmla="*/ 3374 h 60524"/>
              <a:gd name="connsiteX2" fmla="*/ 0 w 297657"/>
              <a:gd name="connsiteY2" fmla="*/ 60524 h 60524"/>
              <a:gd name="connsiteX0" fmla="*/ 247651 w 247651"/>
              <a:gd name="connsiteY0" fmla="*/ 2099 h 71155"/>
              <a:gd name="connsiteX1" fmla="*/ 169069 w 247651"/>
              <a:gd name="connsiteY1" fmla="*/ 14005 h 71155"/>
              <a:gd name="connsiteX2" fmla="*/ 0 w 247651"/>
              <a:gd name="connsiteY2" fmla="*/ 71155 h 71155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1598 h 58747"/>
              <a:gd name="connsiteX1" fmla="*/ 169069 w 257176"/>
              <a:gd name="connsiteY1" fmla="*/ 1597 h 58747"/>
              <a:gd name="connsiteX2" fmla="*/ 0 w 257176"/>
              <a:gd name="connsiteY2" fmla="*/ 58747 h 58747"/>
              <a:gd name="connsiteX0" fmla="*/ 257176 w 257176"/>
              <a:gd name="connsiteY0" fmla="*/ 4739 h 61888"/>
              <a:gd name="connsiteX1" fmla="*/ 169069 w 257176"/>
              <a:gd name="connsiteY1" fmla="*/ 4738 h 61888"/>
              <a:gd name="connsiteX2" fmla="*/ 0 w 257176"/>
              <a:gd name="connsiteY2" fmla="*/ 61888 h 61888"/>
              <a:gd name="connsiteX0" fmla="*/ 241456 w 241456"/>
              <a:gd name="connsiteY0" fmla="*/ 3294 h 63063"/>
              <a:gd name="connsiteX1" fmla="*/ 169069 w 241456"/>
              <a:gd name="connsiteY1" fmla="*/ 5913 h 63063"/>
              <a:gd name="connsiteX2" fmla="*/ 0 w 241456"/>
              <a:gd name="connsiteY2" fmla="*/ 63063 h 6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456" h="63063">
                <a:moveTo>
                  <a:pt x="241456" y="3294"/>
                </a:moveTo>
                <a:cubicBezTo>
                  <a:pt x="183267" y="-635"/>
                  <a:pt x="203433" y="-2421"/>
                  <a:pt x="169069" y="5913"/>
                </a:cubicBezTo>
                <a:cubicBezTo>
                  <a:pt x="111125" y="14247"/>
                  <a:pt x="86519" y="39845"/>
                  <a:pt x="0" y="63063"/>
                </a:cubicBezTo>
              </a:path>
            </a:pathLst>
          </a:custGeom>
          <a:noFill/>
          <a:ln w="57150">
            <a:solidFill>
              <a:srgbClr val="EED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7" name="Szabadkézi sokszög: alakzat 106">
            <a:extLst>
              <a:ext uri="{FF2B5EF4-FFF2-40B4-BE49-F238E27FC236}">
                <a16:creationId xmlns:a16="http://schemas.microsoft.com/office/drawing/2014/main" id="{14C7F853-4F2A-4A15-97DD-1CEBE276B76B}"/>
              </a:ext>
            </a:extLst>
          </p:cNvPr>
          <p:cNvSpPr/>
          <p:nvPr/>
        </p:nvSpPr>
        <p:spPr>
          <a:xfrm>
            <a:off x="6933118" y="716289"/>
            <a:ext cx="244076" cy="71316"/>
          </a:xfrm>
          <a:custGeom>
            <a:avLst/>
            <a:gdLst>
              <a:gd name="connsiteX0" fmla="*/ 347663 w 347663"/>
              <a:gd name="connsiteY0" fmla="*/ 8687 h 58693"/>
              <a:gd name="connsiteX1" fmla="*/ 230982 w 347663"/>
              <a:gd name="connsiteY1" fmla="*/ 3924 h 58693"/>
              <a:gd name="connsiteX2" fmla="*/ 0 w 347663"/>
              <a:gd name="connsiteY2" fmla="*/ 58693 h 58693"/>
              <a:gd name="connsiteX0" fmla="*/ 347663 w 347663"/>
              <a:gd name="connsiteY0" fmla="*/ 1619 h 73056"/>
              <a:gd name="connsiteX1" fmla="*/ 230982 w 347663"/>
              <a:gd name="connsiteY1" fmla="*/ 18287 h 73056"/>
              <a:gd name="connsiteX2" fmla="*/ 0 w 347663"/>
              <a:gd name="connsiteY2" fmla="*/ 73056 h 73056"/>
              <a:gd name="connsiteX0" fmla="*/ 297657 w 297657"/>
              <a:gd name="connsiteY0" fmla="*/ 8688 h 58694"/>
              <a:gd name="connsiteX1" fmla="*/ 230982 w 297657"/>
              <a:gd name="connsiteY1" fmla="*/ 3925 h 58694"/>
              <a:gd name="connsiteX2" fmla="*/ 0 w 297657"/>
              <a:gd name="connsiteY2" fmla="*/ 58694 h 58694"/>
              <a:gd name="connsiteX0" fmla="*/ 297657 w 297657"/>
              <a:gd name="connsiteY0" fmla="*/ 10518 h 60524"/>
              <a:gd name="connsiteX1" fmla="*/ 169069 w 297657"/>
              <a:gd name="connsiteY1" fmla="*/ 3374 h 60524"/>
              <a:gd name="connsiteX2" fmla="*/ 0 w 297657"/>
              <a:gd name="connsiteY2" fmla="*/ 60524 h 60524"/>
              <a:gd name="connsiteX0" fmla="*/ 247651 w 247651"/>
              <a:gd name="connsiteY0" fmla="*/ 2099 h 71155"/>
              <a:gd name="connsiteX1" fmla="*/ 169069 w 247651"/>
              <a:gd name="connsiteY1" fmla="*/ 14005 h 71155"/>
              <a:gd name="connsiteX2" fmla="*/ 0 w 247651"/>
              <a:gd name="connsiteY2" fmla="*/ 71155 h 71155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1598 h 58747"/>
              <a:gd name="connsiteX1" fmla="*/ 169069 w 257176"/>
              <a:gd name="connsiteY1" fmla="*/ 1597 h 58747"/>
              <a:gd name="connsiteX2" fmla="*/ 0 w 257176"/>
              <a:gd name="connsiteY2" fmla="*/ 58747 h 58747"/>
              <a:gd name="connsiteX0" fmla="*/ 257176 w 257176"/>
              <a:gd name="connsiteY0" fmla="*/ 4739 h 61888"/>
              <a:gd name="connsiteX1" fmla="*/ 169069 w 257176"/>
              <a:gd name="connsiteY1" fmla="*/ 4738 h 61888"/>
              <a:gd name="connsiteX2" fmla="*/ 0 w 257176"/>
              <a:gd name="connsiteY2" fmla="*/ 61888 h 61888"/>
              <a:gd name="connsiteX0" fmla="*/ 241456 w 241456"/>
              <a:gd name="connsiteY0" fmla="*/ 3294 h 63063"/>
              <a:gd name="connsiteX1" fmla="*/ 169069 w 241456"/>
              <a:gd name="connsiteY1" fmla="*/ 5913 h 63063"/>
              <a:gd name="connsiteX2" fmla="*/ 0 w 241456"/>
              <a:gd name="connsiteY2" fmla="*/ 63063 h 63063"/>
              <a:gd name="connsiteX0" fmla="*/ 244076 w 244076"/>
              <a:gd name="connsiteY0" fmla="*/ 74583 h 77672"/>
              <a:gd name="connsiteX1" fmla="*/ 171689 w 244076"/>
              <a:gd name="connsiteY1" fmla="*/ 77202 h 77672"/>
              <a:gd name="connsiteX2" fmla="*/ 0 w 244076"/>
              <a:gd name="connsiteY2" fmla="*/ 3349 h 77672"/>
              <a:gd name="connsiteX0" fmla="*/ 244076 w 244076"/>
              <a:gd name="connsiteY0" fmla="*/ 76945 h 76945"/>
              <a:gd name="connsiteX1" fmla="*/ 127148 w 244076"/>
              <a:gd name="connsiteY1" fmla="*/ 29783 h 76945"/>
              <a:gd name="connsiteX2" fmla="*/ 0 w 244076"/>
              <a:gd name="connsiteY2" fmla="*/ 5711 h 76945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71316 h 71316"/>
              <a:gd name="connsiteX1" fmla="*/ 127148 w 244076"/>
              <a:gd name="connsiteY1" fmla="*/ 24154 h 71316"/>
              <a:gd name="connsiteX2" fmla="*/ 0 w 244076"/>
              <a:gd name="connsiteY2" fmla="*/ 82 h 7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076" h="71316">
                <a:moveTo>
                  <a:pt x="244076" y="71316"/>
                </a:moveTo>
                <a:cubicBezTo>
                  <a:pt x="185887" y="67387"/>
                  <a:pt x="200813" y="52501"/>
                  <a:pt x="127148" y="24154"/>
                </a:cubicBezTo>
                <a:cubicBezTo>
                  <a:pt x="56104" y="-4192"/>
                  <a:pt x="91759" y="445"/>
                  <a:pt x="0" y="82"/>
                </a:cubicBezTo>
              </a:path>
            </a:pathLst>
          </a:custGeom>
          <a:noFill/>
          <a:ln w="57150">
            <a:solidFill>
              <a:srgbClr val="E28E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8" name="Szabadkézi sokszög: alakzat 107">
            <a:extLst>
              <a:ext uri="{FF2B5EF4-FFF2-40B4-BE49-F238E27FC236}">
                <a16:creationId xmlns:a16="http://schemas.microsoft.com/office/drawing/2014/main" id="{E0FA7C1F-8E9A-4511-A22D-8F1ABFF1A430}"/>
              </a:ext>
            </a:extLst>
          </p:cNvPr>
          <p:cNvSpPr/>
          <p:nvPr/>
        </p:nvSpPr>
        <p:spPr>
          <a:xfrm>
            <a:off x="6928012" y="544259"/>
            <a:ext cx="233596" cy="186516"/>
          </a:xfrm>
          <a:custGeom>
            <a:avLst/>
            <a:gdLst>
              <a:gd name="connsiteX0" fmla="*/ 347663 w 347663"/>
              <a:gd name="connsiteY0" fmla="*/ 8687 h 58693"/>
              <a:gd name="connsiteX1" fmla="*/ 230982 w 347663"/>
              <a:gd name="connsiteY1" fmla="*/ 3924 h 58693"/>
              <a:gd name="connsiteX2" fmla="*/ 0 w 347663"/>
              <a:gd name="connsiteY2" fmla="*/ 58693 h 58693"/>
              <a:gd name="connsiteX0" fmla="*/ 347663 w 347663"/>
              <a:gd name="connsiteY0" fmla="*/ 1619 h 73056"/>
              <a:gd name="connsiteX1" fmla="*/ 230982 w 347663"/>
              <a:gd name="connsiteY1" fmla="*/ 18287 h 73056"/>
              <a:gd name="connsiteX2" fmla="*/ 0 w 347663"/>
              <a:gd name="connsiteY2" fmla="*/ 73056 h 73056"/>
              <a:gd name="connsiteX0" fmla="*/ 297657 w 297657"/>
              <a:gd name="connsiteY0" fmla="*/ 8688 h 58694"/>
              <a:gd name="connsiteX1" fmla="*/ 230982 w 297657"/>
              <a:gd name="connsiteY1" fmla="*/ 3925 h 58694"/>
              <a:gd name="connsiteX2" fmla="*/ 0 w 297657"/>
              <a:gd name="connsiteY2" fmla="*/ 58694 h 58694"/>
              <a:gd name="connsiteX0" fmla="*/ 297657 w 297657"/>
              <a:gd name="connsiteY0" fmla="*/ 10518 h 60524"/>
              <a:gd name="connsiteX1" fmla="*/ 169069 w 297657"/>
              <a:gd name="connsiteY1" fmla="*/ 3374 h 60524"/>
              <a:gd name="connsiteX2" fmla="*/ 0 w 297657"/>
              <a:gd name="connsiteY2" fmla="*/ 60524 h 60524"/>
              <a:gd name="connsiteX0" fmla="*/ 247651 w 247651"/>
              <a:gd name="connsiteY0" fmla="*/ 2099 h 71155"/>
              <a:gd name="connsiteX1" fmla="*/ 169069 w 247651"/>
              <a:gd name="connsiteY1" fmla="*/ 14005 h 71155"/>
              <a:gd name="connsiteX2" fmla="*/ 0 w 247651"/>
              <a:gd name="connsiteY2" fmla="*/ 71155 h 71155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1598 h 58747"/>
              <a:gd name="connsiteX1" fmla="*/ 169069 w 257176"/>
              <a:gd name="connsiteY1" fmla="*/ 1597 h 58747"/>
              <a:gd name="connsiteX2" fmla="*/ 0 w 257176"/>
              <a:gd name="connsiteY2" fmla="*/ 58747 h 58747"/>
              <a:gd name="connsiteX0" fmla="*/ 257176 w 257176"/>
              <a:gd name="connsiteY0" fmla="*/ 4739 h 61888"/>
              <a:gd name="connsiteX1" fmla="*/ 169069 w 257176"/>
              <a:gd name="connsiteY1" fmla="*/ 4738 h 61888"/>
              <a:gd name="connsiteX2" fmla="*/ 0 w 257176"/>
              <a:gd name="connsiteY2" fmla="*/ 61888 h 61888"/>
              <a:gd name="connsiteX0" fmla="*/ 241456 w 241456"/>
              <a:gd name="connsiteY0" fmla="*/ 3294 h 63063"/>
              <a:gd name="connsiteX1" fmla="*/ 169069 w 241456"/>
              <a:gd name="connsiteY1" fmla="*/ 5913 h 63063"/>
              <a:gd name="connsiteX2" fmla="*/ 0 w 241456"/>
              <a:gd name="connsiteY2" fmla="*/ 63063 h 63063"/>
              <a:gd name="connsiteX0" fmla="*/ 244076 w 244076"/>
              <a:gd name="connsiteY0" fmla="*/ 74583 h 77672"/>
              <a:gd name="connsiteX1" fmla="*/ 171689 w 244076"/>
              <a:gd name="connsiteY1" fmla="*/ 77202 h 77672"/>
              <a:gd name="connsiteX2" fmla="*/ 0 w 244076"/>
              <a:gd name="connsiteY2" fmla="*/ 3349 h 77672"/>
              <a:gd name="connsiteX0" fmla="*/ 244076 w 244076"/>
              <a:gd name="connsiteY0" fmla="*/ 76945 h 76945"/>
              <a:gd name="connsiteX1" fmla="*/ 127148 w 244076"/>
              <a:gd name="connsiteY1" fmla="*/ 29783 h 76945"/>
              <a:gd name="connsiteX2" fmla="*/ 0 w 244076"/>
              <a:gd name="connsiteY2" fmla="*/ 5711 h 76945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71316 h 71316"/>
              <a:gd name="connsiteX1" fmla="*/ 127148 w 244076"/>
              <a:gd name="connsiteY1" fmla="*/ 24154 h 71316"/>
              <a:gd name="connsiteX2" fmla="*/ 0 w 244076"/>
              <a:gd name="connsiteY2" fmla="*/ 82 h 71316"/>
              <a:gd name="connsiteX0" fmla="*/ 233596 w 233596"/>
              <a:gd name="connsiteY0" fmla="*/ 186516 h 186516"/>
              <a:gd name="connsiteX1" fmla="*/ 116668 w 233596"/>
              <a:gd name="connsiteY1" fmla="*/ 139354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596" h="186516">
                <a:moveTo>
                  <a:pt x="233596" y="186516"/>
                </a:moveTo>
                <a:cubicBezTo>
                  <a:pt x="175407" y="182587"/>
                  <a:pt x="174613" y="157221"/>
                  <a:pt x="103568" y="86953"/>
                </a:cubicBezTo>
                <a:cubicBezTo>
                  <a:pt x="40384" y="8826"/>
                  <a:pt x="91759" y="363"/>
                  <a:pt x="0" y="0"/>
                </a:cubicBezTo>
              </a:path>
            </a:pathLst>
          </a:custGeom>
          <a:noFill/>
          <a:ln w="57150">
            <a:solidFill>
              <a:srgbClr val="E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5" name="Szabadkézi sokszög: alakzat 114">
            <a:extLst>
              <a:ext uri="{FF2B5EF4-FFF2-40B4-BE49-F238E27FC236}">
                <a16:creationId xmlns:a16="http://schemas.microsoft.com/office/drawing/2014/main" id="{784EE1C5-20D6-47FF-8D53-8F59238E6B8A}"/>
              </a:ext>
            </a:extLst>
          </p:cNvPr>
          <p:cNvSpPr/>
          <p:nvPr/>
        </p:nvSpPr>
        <p:spPr>
          <a:xfrm>
            <a:off x="6927878" y="377323"/>
            <a:ext cx="249316" cy="299179"/>
          </a:xfrm>
          <a:custGeom>
            <a:avLst/>
            <a:gdLst>
              <a:gd name="connsiteX0" fmla="*/ 347663 w 347663"/>
              <a:gd name="connsiteY0" fmla="*/ 8687 h 58693"/>
              <a:gd name="connsiteX1" fmla="*/ 230982 w 347663"/>
              <a:gd name="connsiteY1" fmla="*/ 3924 h 58693"/>
              <a:gd name="connsiteX2" fmla="*/ 0 w 347663"/>
              <a:gd name="connsiteY2" fmla="*/ 58693 h 58693"/>
              <a:gd name="connsiteX0" fmla="*/ 347663 w 347663"/>
              <a:gd name="connsiteY0" fmla="*/ 1619 h 73056"/>
              <a:gd name="connsiteX1" fmla="*/ 230982 w 347663"/>
              <a:gd name="connsiteY1" fmla="*/ 18287 h 73056"/>
              <a:gd name="connsiteX2" fmla="*/ 0 w 347663"/>
              <a:gd name="connsiteY2" fmla="*/ 73056 h 73056"/>
              <a:gd name="connsiteX0" fmla="*/ 297657 w 297657"/>
              <a:gd name="connsiteY0" fmla="*/ 8688 h 58694"/>
              <a:gd name="connsiteX1" fmla="*/ 230982 w 297657"/>
              <a:gd name="connsiteY1" fmla="*/ 3925 h 58694"/>
              <a:gd name="connsiteX2" fmla="*/ 0 w 297657"/>
              <a:gd name="connsiteY2" fmla="*/ 58694 h 58694"/>
              <a:gd name="connsiteX0" fmla="*/ 297657 w 297657"/>
              <a:gd name="connsiteY0" fmla="*/ 10518 h 60524"/>
              <a:gd name="connsiteX1" fmla="*/ 169069 w 297657"/>
              <a:gd name="connsiteY1" fmla="*/ 3374 h 60524"/>
              <a:gd name="connsiteX2" fmla="*/ 0 w 297657"/>
              <a:gd name="connsiteY2" fmla="*/ 60524 h 60524"/>
              <a:gd name="connsiteX0" fmla="*/ 247651 w 247651"/>
              <a:gd name="connsiteY0" fmla="*/ 2099 h 71155"/>
              <a:gd name="connsiteX1" fmla="*/ 169069 w 247651"/>
              <a:gd name="connsiteY1" fmla="*/ 14005 h 71155"/>
              <a:gd name="connsiteX2" fmla="*/ 0 w 247651"/>
              <a:gd name="connsiteY2" fmla="*/ 71155 h 71155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1598 h 58747"/>
              <a:gd name="connsiteX1" fmla="*/ 169069 w 257176"/>
              <a:gd name="connsiteY1" fmla="*/ 1597 h 58747"/>
              <a:gd name="connsiteX2" fmla="*/ 0 w 257176"/>
              <a:gd name="connsiteY2" fmla="*/ 58747 h 58747"/>
              <a:gd name="connsiteX0" fmla="*/ 257176 w 257176"/>
              <a:gd name="connsiteY0" fmla="*/ 4739 h 61888"/>
              <a:gd name="connsiteX1" fmla="*/ 169069 w 257176"/>
              <a:gd name="connsiteY1" fmla="*/ 4738 h 61888"/>
              <a:gd name="connsiteX2" fmla="*/ 0 w 257176"/>
              <a:gd name="connsiteY2" fmla="*/ 61888 h 61888"/>
              <a:gd name="connsiteX0" fmla="*/ 241456 w 241456"/>
              <a:gd name="connsiteY0" fmla="*/ 3294 h 63063"/>
              <a:gd name="connsiteX1" fmla="*/ 169069 w 241456"/>
              <a:gd name="connsiteY1" fmla="*/ 5913 h 63063"/>
              <a:gd name="connsiteX2" fmla="*/ 0 w 241456"/>
              <a:gd name="connsiteY2" fmla="*/ 63063 h 63063"/>
              <a:gd name="connsiteX0" fmla="*/ 244076 w 244076"/>
              <a:gd name="connsiteY0" fmla="*/ 74583 h 77672"/>
              <a:gd name="connsiteX1" fmla="*/ 171689 w 244076"/>
              <a:gd name="connsiteY1" fmla="*/ 77202 h 77672"/>
              <a:gd name="connsiteX2" fmla="*/ 0 w 244076"/>
              <a:gd name="connsiteY2" fmla="*/ 3349 h 77672"/>
              <a:gd name="connsiteX0" fmla="*/ 244076 w 244076"/>
              <a:gd name="connsiteY0" fmla="*/ 76945 h 76945"/>
              <a:gd name="connsiteX1" fmla="*/ 127148 w 244076"/>
              <a:gd name="connsiteY1" fmla="*/ 29783 h 76945"/>
              <a:gd name="connsiteX2" fmla="*/ 0 w 244076"/>
              <a:gd name="connsiteY2" fmla="*/ 5711 h 76945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71316 h 71316"/>
              <a:gd name="connsiteX1" fmla="*/ 127148 w 244076"/>
              <a:gd name="connsiteY1" fmla="*/ 24154 h 71316"/>
              <a:gd name="connsiteX2" fmla="*/ 0 w 244076"/>
              <a:gd name="connsiteY2" fmla="*/ 82 h 71316"/>
              <a:gd name="connsiteX0" fmla="*/ 233596 w 233596"/>
              <a:gd name="connsiteY0" fmla="*/ 186516 h 186516"/>
              <a:gd name="connsiteX1" fmla="*/ 116668 w 233596"/>
              <a:gd name="connsiteY1" fmla="*/ 139354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49316 w 249316"/>
              <a:gd name="connsiteY0" fmla="*/ 299179 h 299179"/>
              <a:gd name="connsiteX1" fmla="*/ 119288 w 249316"/>
              <a:gd name="connsiteY1" fmla="*/ 199616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9288 w 249316"/>
              <a:gd name="connsiteY1" fmla="*/ 199616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16" h="299179">
                <a:moveTo>
                  <a:pt x="249316" y="299179"/>
                </a:moveTo>
                <a:cubicBezTo>
                  <a:pt x="191127" y="295250"/>
                  <a:pt x="200814" y="264643"/>
                  <a:pt x="114048" y="136734"/>
                </a:cubicBezTo>
                <a:cubicBezTo>
                  <a:pt x="61344" y="45506"/>
                  <a:pt x="94379" y="34424"/>
                  <a:pt x="0" y="0"/>
                </a:cubicBezTo>
              </a:path>
            </a:pathLst>
          </a:custGeom>
          <a:noFill/>
          <a:ln w="57150">
            <a:solidFill>
              <a:srgbClr val="D320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6" name="Szabadkézi sokszög: alakzat 115">
            <a:extLst>
              <a:ext uri="{FF2B5EF4-FFF2-40B4-BE49-F238E27FC236}">
                <a16:creationId xmlns:a16="http://schemas.microsoft.com/office/drawing/2014/main" id="{43A4C44C-07D2-4CB8-8247-CF817BB7CDEE}"/>
              </a:ext>
            </a:extLst>
          </p:cNvPr>
          <p:cNvSpPr/>
          <p:nvPr/>
        </p:nvSpPr>
        <p:spPr>
          <a:xfrm>
            <a:off x="6913602" y="212527"/>
            <a:ext cx="285996" cy="417082"/>
          </a:xfrm>
          <a:custGeom>
            <a:avLst/>
            <a:gdLst>
              <a:gd name="connsiteX0" fmla="*/ 347663 w 347663"/>
              <a:gd name="connsiteY0" fmla="*/ 8687 h 58693"/>
              <a:gd name="connsiteX1" fmla="*/ 230982 w 347663"/>
              <a:gd name="connsiteY1" fmla="*/ 3924 h 58693"/>
              <a:gd name="connsiteX2" fmla="*/ 0 w 347663"/>
              <a:gd name="connsiteY2" fmla="*/ 58693 h 58693"/>
              <a:gd name="connsiteX0" fmla="*/ 347663 w 347663"/>
              <a:gd name="connsiteY0" fmla="*/ 1619 h 73056"/>
              <a:gd name="connsiteX1" fmla="*/ 230982 w 347663"/>
              <a:gd name="connsiteY1" fmla="*/ 18287 h 73056"/>
              <a:gd name="connsiteX2" fmla="*/ 0 w 347663"/>
              <a:gd name="connsiteY2" fmla="*/ 73056 h 73056"/>
              <a:gd name="connsiteX0" fmla="*/ 297657 w 297657"/>
              <a:gd name="connsiteY0" fmla="*/ 8688 h 58694"/>
              <a:gd name="connsiteX1" fmla="*/ 230982 w 297657"/>
              <a:gd name="connsiteY1" fmla="*/ 3925 h 58694"/>
              <a:gd name="connsiteX2" fmla="*/ 0 w 297657"/>
              <a:gd name="connsiteY2" fmla="*/ 58694 h 58694"/>
              <a:gd name="connsiteX0" fmla="*/ 297657 w 297657"/>
              <a:gd name="connsiteY0" fmla="*/ 10518 h 60524"/>
              <a:gd name="connsiteX1" fmla="*/ 169069 w 297657"/>
              <a:gd name="connsiteY1" fmla="*/ 3374 h 60524"/>
              <a:gd name="connsiteX2" fmla="*/ 0 w 297657"/>
              <a:gd name="connsiteY2" fmla="*/ 60524 h 60524"/>
              <a:gd name="connsiteX0" fmla="*/ 247651 w 247651"/>
              <a:gd name="connsiteY0" fmla="*/ 2099 h 71155"/>
              <a:gd name="connsiteX1" fmla="*/ 169069 w 247651"/>
              <a:gd name="connsiteY1" fmla="*/ 14005 h 71155"/>
              <a:gd name="connsiteX2" fmla="*/ 0 w 247651"/>
              <a:gd name="connsiteY2" fmla="*/ 71155 h 71155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5602 h 62751"/>
              <a:gd name="connsiteX1" fmla="*/ 169069 w 257176"/>
              <a:gd name="connsiteY1" fmla="*/ 5601 h 62751"/>
              <a:gd name="connsiteX2" fmla="*/ 0 w 257176"/>
              <a:gd name="connsiteY2" fmla="*/ 62751 h 62751"/>
              <a:gd name="connsiteX0" fmla="*/ 257176 w 257176"/>
              <a:gd name="connsiteY0" fmla="*/ 1598 h 58747"/>
              <a:gd name="connsiteX1" fmla="*/ 169069 w 257176"/>
              <a:gd name="connsiteY1" fmla="*/ 1597 h 58747"/>
              <a:gd name="connsiteX2" fmla="*/ 0 w 257176"/>
              <a:gd name="connsiteY2" fmla="*/ 58747 h 58747"/>
              <a:gd name="connsiteX0" fmla="*/ 257176 w 257176"/>
              <a:gd name="connsiteY0" fmla="*/ 4739 h 61888"/>
              <a:gd name="connsiteX1" fmla="*/ 169069 w 257176"/>
              <a:gd name="connsiteY1" fmla="*/ 4738 h 61888"/>
              <a:gd name="connsiteX2" fmla="*/ 0 w 257176"/>
              <a:gd name="connsiteY2" fmla="*/ 61888 h 61888"/>
              <a:gd name="connsiteX0" fmla="*/ 241456 w 241456"/>
              <a:gd name="connsiteY0" fmla="*/ 3294 h 63063"/>
              <a:gd name="connsiteX1" fmla="*/ 169069 w 241456"/>
              <a:gd name="connsiteY1" fmla="*/ 5913 h 63063"/>
              <a:gd name="connsiteX2" fmla="*/ 0 w 241456"/>
              <a:gd name="connsiteY2" fmla="*/ 63063 h 63063"/>
              <a:gd name="connsiteX0" fmla="*/ 244076 w 244076"/>
              <a:gd name="connsiteY0" fmla="*/ 74583 h 77672"/>
              <a:gd name="connsiteX1" fmla="*/ 171689 w 244076"/>
              <a:gd name="connsiteY1" fmla="*/ 77202 h 77672"/>
              <a:gd name="connsiteX2" fmla="*/ 0 w 244076"/>
              <a:gd name="connsiteY2" fmla="*/ 3349 h 77672"/>
              <a:gd name="connsiteX0" fmla="*/ 244076 w 244076"/>
              <a:gd name="connsiteY0" fmla="*/ 76945 h 76945"/>
              <a:gd name="connsiteX1" fmla="*/ 127148 w 244076"/>
              <a:gd name="connsiteY1" fmla="*/ 29783 h 76945"/>
              <a:gd name="connsiteX2" fmla="*/ 0 w 244076"/>
              <a:gd name="connsiteY2" fmla="*/ 5711 h 76945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81648 h 81648"/>
              <a:gd name="connsiteX1" fmla="*/ 127148 w 244076"/>
              <a:gd name="connsiteY1" fmla="*/ 34486 h 81648"/>
              <a:gd name="connsiteX2" fmla="*/ 0 w 244076"/>
              <a:gd name="connsiteY2" fmla="*/ 10414 h 81648"/>
              <a:gd name="connsiteX0" fmla="*/ 244076 w 244076"/>
              <a:gd name="connsiteY0" fmla="*/ 71316 h 71316"/>
              <a:gd name="connsiteX1" fmla="*/ 127148 w 244076"/>
              <a:gd name="connsiteY1" fmla="*/ 24154 h 71316"/>
              <a:gd name="connsiteX2" fmla="*/ 0 w 244076"/>
              <a:gd name="connsiteY2" fmla="*/ 82 h 71316"/>
              <a:gd name="connsiteX0" fmla="*/ 233596 w 233596"/>
              <a:gd name="connsiteY0" fmla="*/ 186516 h 186516"/>
              <a:gd name="connsiteX1" fmla="*/ 116668 w 233596"/>
              <a:gd name="connsiteY1" fmla="*/ 139354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33596 w 233596"/>
              <a:gd name="connsiteY0" fmla="*/ 186516 h 186516"/>
              <a:gd name="connsiteX1" fmla="*/ 103568 w 233596"/>
              <a:gd name="connsiteY1" fmla="*/ 86953 h 186516"/>
              <a:gd name="connsiteX2" fmla="*/ 0 w 233596"/>
              <a:gd name="connsiteY2" fmla="*/ 0 h 186516"/>
              <a:gd name="connsiteX0" fmla="*/ 249316 w 249316"/>
              <a:gd name="connsiteY0" fmla="*/ 299179 h 299179"/>
              <a:gd name="connsiteX1" fmla="*/ 119288 w 249316"/>
              <a:gd name="connsiteY1" fmla="*/ 199616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9288 w 249316"/>
              <a:gd name="connsiteY1" fmla="*/ 199616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  <a:gd name="connsiteX0" fmla="*/ 249316 w 249316"/>
              <a:gd name="connsiteY0" fmla="*/ 299179 h 299179"/>
              <a:gd name="connsiteX1" fmla="*/ 114048 w 249316"/>
              <a:gd name="connsiteY1" fmla="*/ 136734 h 299179"/>
              <a:gd name="connsiteX2" fmla="*/ 0 w 249316"/>
              <a:gd name="connsiteY2" fmla="*/ 0 h 299179"/>
              <a:gd name="connsiteX0" fmla="*/ 283376 w 283376"/>
              <a:gd name="connsiteY0" fmla="*/ 396121 h 396121"/>
              <a:gd name="connsiteX1" fmla="*/ 114048 w 283376"/>
              <a:gd name="connsiteY1" fmla="*/ 136734 h 396121"/>
              <a:gd name="connsiteX2" fmla="*/ 0 w 283376"/>
              <a:gd name="connsiteY2" fmla="*/ 0 h 396121"/>
              <a:gd name="connsiteX0" fmla="*/ 285996 w 285996"/>
              <a:gd name="connsiteY0" fmla="*/ 417082 h 417082"/>
              <a:gd name="connsiteX1" fmla="*/ 114048 w 285996"/>
              <a:gd name="connsiteY1" fmla="*/ 136734 h 417082"/>
              <a:gd name="connsiteX2" fmla="*/ 0 w 285996"/>
              <a:gd name="connsiteY2" fmla="*/ 0 h 417082"/>
              <a:gd name="connsiteX0" fmla="*/ 285996 w 285996"/>
              <a:gd name="connsiteY0" fmla="*/ 417082 h 417082"/>
              <a:gd name="connsiteX1" fmla="*/ 145488 w 285996"/>
              <a:gd name="connsiteY1" fmla="*/ 126253 h 417082"/>
              <a:gd name="connsiteX2" fmla="*/ 0 w 285996"/>
              <a:gd name="connsiteY2" fmla="*/ 0 h 41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996" h="417082">
                <a:moveTo>
                  <a:pt x="285996" y="417082"/>
                </a:moveTo>
                <a:cubicBezTo>
                  <a:pt x="227807" y="413153"/>
                  <a:pt x="232254" y="254162"/>
                  <a:pt x="145488" y="126253"/>
                </a:cubicBezTo>
                <a:cubicBezTo>
                  <a:pt x="92784" y="35025"/>
                  <a:pt x="94379" y="34424"/>
                  <a:pt x="0" y="0"/>
                </a:cubicBezTo>
              </a:path>
            </a:pathLst>
          </a:custGeom>
          <a:noFill/>
          <a:ln w="57150">
            <a:solidFill>
              <a:srgbClr val="2E7C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D7758548-E4D8-42C4-B4FA-F7931C109BA4}"/>
              </a:ext>
            </a:extLst>
          </p:cNvPr>
          <p:cNvSpPr/>
          <p:nvPr/>
        </p:nvSpPr>
        <p:spPr>
          <a:xfrm>
            <a:off x="6278880" y="1866900"/>
            <a:ext cx="762000" cy="876300"/>
          </a:xfrm>
          <a:custGeom>
            <a:avLst/>
            <a:gdLst>
              <a:gd name="connsiteX0" fmla="*/ 0 w 746760"/>
              <a:gd name="connsiteY0" fmla="*/ 0 h 876300"/>
              <a:gd name="connsiteX1" fmla="*/ 510540 w 746760"/>
              <a:gd name="connsiteY1" fmla="*/ 327660 h 876300"/>
              <a:gd name="connsiteX2" fmla="*/ 746760 w 746760"/>
              <a:gd name="connsiteY2" fmla="*/ 876300 h 876300"/>
              <a:gd name="connsiteX0" fmla="*/ 0 w 746760"/>
              <a:gd name="connsiteY0" fmla="*/ 0 h 876300"/>
              <a:gd name="connsiteX1" fmla="*/ 464820 w 746760"/>
              <a:gd name="connsiteY1" fmla="*/ 358140 h 876300"/>
              <a:gd name="connsiteX2" fmla="*/ 746760 w 746760"/>
              <a:gd name="connsiteY2" fmla="*/ 876300 h 876300"/>
              <a:gd name="connsiteX0" fmla="*/ 0 w 746760"/>
              <a:gd name="connsiteY0" fmla="*/ 0 h 876300"/>
              <a:gd name="connsiteX1" fmla="*/ 464820 w 746760"/>
              <a:gd name="connsiteY1" fmla="*/ 358140 h 876300"/>
              <a:gd name="connsiteX2" fmla="*/ 746760 w 746760"/>
              <a:gd name="connsiteY2" fmla="*/ 876300 h 876300"/>
              <a:gd name="connsiteX0" fmla="*/ 0 w 762000"/>
              <a:gd name="connsiteY0" fmla="*/ 0 h 876300"/>
              <a:gd name="connsiteX1" fmla="*/ 464820 w 762000"/>
              <a:gd name="connsiteY1" fmla="*/ 358140 h 876300"/>
              <a:gd name="connsiteX2" fmla="*/ 762000 w 762000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876300">
                <a:moveTo>
                  <a:pt x="0" y="0"/>
                </a:moveTo>
                <a:cubicBezTo>
                  <a:pt x="162560" y="205105"/>
                  <a:pt x="340360" y="212090"/>
                  <a:pt x="464820" y="358140"/>
                </a:cubicBezTo>
                <a:cubicBezTo>
                  <a:pt x="589280" y="504190"/>
                  <a:pt x="706120" y="675005"/>
                  <a:pt x="762000" y="876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7" name="Szabadkézi sokszög: alakzat 116">
            <a:extLst>
              <a:ext uri="{FF2B5EF4-FFF2-40B4-BE49-F238E27FC236}">
                <a16:creationId xmlns:a16="http://schemas.microsoft.com/office/drawing/2014/main" id="{14231104-A9AA-4DB3-9B77-AB8241DA668C}"/>
              </a:ext>
            </a:extLst>
          </p:cNvPr>
          <p:cNvSpPr/>
          <p:nvPr/>
        </p:nvSpPr>
        <p:spPr>
          <a:xfrm>
            <a:off x="6095999" y="1866486"/>
            <a:ext cx="434340" cy="1143000"/>
          </a:xfrm>
          <a:custGeom>
            <a:avLst/>
            <a:gdLst>
              <a:gd name="connsiteX0" fmla="*/ 0 w 746760"/>
              <a:gd name="connsiteY0" fmla="*/ 0 h 876300"/>
              <a:gd name="connsiteX1" fmla="*/ 510540 w 746760"/>
              <a:gd name="connsiteY1" fmla="*/ 327660 h 876300"/>
              <a:gd name="connsiteX2" fmla="*/ 746760 w 746760"/>
              <a:gd name="connsiteY2" fmla="*/ 876300 h 876300"/>
              <a:gd name="connsiteX0" fmla="*/ 0 w 746760"/>
              <a:gd name="connsiteY0" fmla="*/ 0 h 876300"/>
              <a:gd name="connsiteX1" fmla="*/ 464820 w 746760"/>
              <a:gd name="connsiteY1" fmla="*/ 358140 h 876300"/>
              <a:gd name="connsiteX2" fmla="*/ 746760 w 746760"/>
              <a:gd name="connsiteY2" fmla="*/ 876300 h 876300"/>
              <a:gd name="connsiteX0" fmla="*/ 0 w 746760"/>
              <a:gd name="connsiteY0" fmla="*/ 0 h 876300"/>
              <a:gd name="connsiteX1" fmla="*/ 464820 w 746760"/>
              <a:gd name="connsiteY1" fmla="*/ 358140 h 876300"/>
              <a:gd name="connsiteX2" fmla="*/ 746760 w 746760"/>
              <a:gd name="connsiteY2" fmla="*/ 876300 h 876300"/>
              <a:gd name="connsiteX0" fmla="*/ 0 w 762000"/>
              <a:gd name="connsiteY0" fmla="*/ 0 h 876300"/>
              <a:gd name="connsiteX1" fmla="*/ 464820 w 762000"/>
              <a:gd name="connsiteY1" fmla="*/ 358140 h 876300"/>
              <a:gd name="connsiteX2" fmla="*/ 762000 w 762000"/>
              <a:gd name="connsiteY2" fmla="*/ 876300 h 876300"/>
              <a:gd name="connsiteX0" fmla="*/ 0 w 762000"/>
              <a:gd name="connsiteY0" fmla="*/ 0 h 891540"/>
              <a:gd name="connsiteX1" fmla="*/ 464820 w 762000"/>
              <a:gd name="connsiteY1" fmla="*/ 373380 h 891540"/>
              <a:gd name="connsiteX2" fmla="*/ 762000 w 762000"/>
              <a:gd name="connsiteY2" fmla="*/ 891540 h 891540"/>
              <a:gd name="connsiteX0" fmla="*/ 0 w 504829"/>
              <a:gd name="connsiteY0" fmla="*/ 0 h 1143000"/>
              <a:gd name="connsiteX1" fmla="*/ 464820 w 504829"/>
              <a:gd name="connsiteY1" fmla="*/ 373380 h 1143000"/>
              <a:gd name="connsiteX2" fmla="*/ 434340 w 504829"/>
              <a:gd name="connsiteY2" fmla="*/ 1143000 h 1143000"/>
              <a:gd name="connsiteX0" fmla="*/ 0 w 434340"/>
              <a:gd name="connsiteY0" fmla="*/ 0 h 1143000"/>
              <a:gd name="connsiteX1" fmla="*/ 236220 w 434340"/>
              <a:gd name="connsiteY1" fmla="*/ 495300 h 1143000"/>
              <a:gd name="connsiteX2" fmla="*/ 434340 w 434340"/>
              <a:gd name="connsiteY2" fmla="*/ 1143000 h 1143000"/>
              <a:gd name="connsiteX0" fmla="*/ 0 w 434340"/>
              <a:gd name="connsiteY0" fmla="*/ 0 h 1143000"/>
              <a:gd name="connsiteX1" fmla="*/ 236220 w 434340"/>
              <a:gd name="connsiteY1" fmla="*/ 495300 h 1143000"/>
              <a:gd name="connsiteX2" fmla="*/ 434340 w 434340"/>
              <a:gd name="connsiteY2" fmla="*/ 1143000 h 1143000"/>
              <a:gd name="connsiteX0" fmla="*/ 0 w 434340"/>
              <a:gd name="connsiteY0" fmla="*/ 0 h 1143000"/>
              <a:gd name="connsiteX1" fmla="*/ 236220 w 434340"/>
              <a:gd name="connsiteY1" fmla="*/ 495300 h 1143000"/>
              <a:gd name="connsiteX2" fmla="*/ 434340 w 434340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340" h="1143000">
                <a:moveTo>
                  <a:pt x="0" y="0"/>
                </a:moveTo>
                <a:cubicBezTo>
                  <a:pt x="162560" y="205105"/>
                  <a:pt x="157480" y="295910"/>
                  <a:pt x="236220" y="495300"/>
                </a:cubicBezTo>
                <a:cubicBezTo>
                  <a:pt x="353060" y="709930"/>
                  <a:pt x="378460" y="941705"/>
                  <a:pt x="434340" y="114300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D450C08E-F88A-4965-8670-9923781B79F2}"/>
              </a:ext>
            </a:extLst>
          </p:cNvPr>
          <p:cNvSpPr/>
          <p:nvPr/>
        </p:nvSpPr>
        <p:spPr>
          <a:xfrm>
            <a:off x="3413365" y="872493"/>
            <a:ext cx="2482610" cy="861057"/>
          </a:xfrm>
          <a:custGeom>
            <a:avLst/>
            <a:gdLst>
              <a:gd name="connsiteX0" fmla="*/ 6110 w 2482610"/>
              <a:gd name="connsiteY0" fmla="*/ 861057 h 861057"/>
              <a:gd name="connsiteX1" fmla="*/ 387110 w 2482610"/>
              <a:gd name="connsiteY1" fmla="*/ 99057 h 861057"/>
              <a:gd name="connsiteX2" fmla="*/ 2482610 w 2482610"/>
              <a:gd name="connsiteY2" fmla="*/ 32382 h 861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2610" h="861057">
                <a:moveTo>
                  <a:pt x="6110" y="861057"/>
                </a:moveTo>
                <a:cubicBezTo>
                  <a:pt x="-9765" y="549113"/>
                  <a:pt x="-25640" y="237169"/>
                  <a:pt x="387110" y="99057"/>
                </a:cubicBezTo>
                <a:cubicBezTo>
                  <a:pt x="799860" y="-39055"/>
                  <a:pt x="1641235" y="-3337"/>
                  <a:pt x="2482610" y="32382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8" name="Szabadkézi sokszög: alakzat 117">
            <a:extLst>
              <a:ext uri="{FF2B5EF4-FFF2-40B4-BE49-F238E27FC236}">
                <a16:creationId xmlns:a16="http://schemas.microsoft.com/office/drawing/2014/main" id="{3DD7B03B-1D3E-48F3-8EA8-C0860BE91CD8}"/>
              </a:ext>
            </a:extLst>
          </p:cNvPr>
          <p:cNvSpPr/>
          <p:nvPr/>
        </p:nvSpPr>
        <p:spPr>
          <a:xfrm>
            <a:off x="3039758" y="724718"/>
            <a:ext cx="2839394" cy="998243"/>
          </a:xfrm>
          <a:custGeom>
            <a:avLst/>
            <a:gdLst>
              <a:gd name="connsiteX0" fmla="*/ 6110 w 2482610"/>
              <a:gd name="connsiteY0" fmla="*/ 861057 h 861057"/>
              <a:gd name="connsiteX1" fmla="*/ 387110 w 2482610"/>
              <a:gd name="connsiteY1" fmla="*/ 99057 h 861057"/>
              <a:gd name="connsiteX2" fmla="*/ 2482610 w 2482610"/>
              <a:gd name="connsiteY2" fmla="*/ 32382 h 861057"/>
              <a:gd name="connsiteX0" fmla="*/ 6110 w 2825510"/>
              <a:gd name="connsiteY0" fmla="*/ 1010520 h 1010520"/>
              <a:gd name="connsiteX1" fmla="*/ 387110 w 2825510"/>
              <a:gd name="connsiteY1" fmla="*/ 248520 h 1010520"/>
              <a:gd name="connsiteX2" fmla="*/ 2825510 w 2825510"/>
              <a:gd name="connsiteY2" fmla="*/ 5632 h 1010520"/>
              <a:gd name="connsiteX0" fmla="*/ 944 w 2820344"/>
              <a:gd name="connsiteY0" fmla="*/ 1017834 h 1017834"/>
              <a:gd name="connsiteX1" fmla="*/ 581969 w 2820344"/>
              <a:gd name="connsiteY1" fmla="*/ 151059 h 1017834"/>
              <a:gd name="connsiteX2" fmla="*/ 2820344 w 2820344"/>
              <a:gd name="connsiteY2" fmla="*/ 12946 h 1017834"/>
              <a:gd name="connsiteX0" fmla="*/ 944 w 2820344"/>
              <a:gd name="connsiteY0" fmla="*/ 998243 h 998243"/>
              <a:gd name="connsiteX1" fmla="*/ 581969 w 2820344"/>
              <a:gd name="connsiteY1" fmla="*/ 131468 h 998243"/>
              <a:gd name="connsiteX2" fmla="*/ 2820344 w 2820344"/>
              <a:gd name="connsiteY2" fmla="*/ 17167 h 998243"/>
              <a:gd name="connsiteX0" fmla="*/ 944 w 2839394"/>
              <a:gd name="connsiteY0" fmla="*/ 998243 h 998243"/>
              <a:gd name="connsiteX1" fmla="*/ 581969 w 2839394"/>
              <a:gd name="connsiteY1" fmla="*/ 131468 h 998243"/>
              <a:gd name="connsiteX2" fmla="*/ 2839394 w 2839394"/>
              <a:gd name="connsiteY2" fmla="*/ 17167 h 99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394" h="998243">
                <a:moveTo>
                  <a:pt x="944" y="998243"/>
                </a:moveTo>
                <a:cubicBezTo>
                  <a:pt x="-14931" y="686299"/>
                  <a:pt x="169219" y="269580"/>
                  <a:pt x="581969" y="131468"/>
                </a:cubicBezTo>
                <a:cubicBezTo>
                  <a:pt x="994719" y="-6644"/>
                  <a:pt x="1998019" y="-18552"/>
                  <a:pt x="2839394" y="1716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9" name="Szabadkézi sokszög: alakzat 118">
            <a:extLst>
              <a:ext uri="{FF2B5EF4-FFF2-40B4-BE49-F238E27FC236}">
                <a16:creationId xmlns:a16="http://schemas.microsoft.com/office/drawing/2014/main" id="{4C338B12-C095-4387-9D8A-A1ABE7851C33}"/>
              </a:ext>
            </a:extLst>
          </p:cNvPr>
          <p:cNvSpPr/>
          <p:nvPr/>
        </p:nvSpPr>
        <p:spPr>
          <a:xfrm>
            <a:off x="2679630" y="553365"/>
            <a:ext cx="3196059" cy="1163666"/>
          </a:xfrm>
          <a:custGeom>
            <a:avLst/>
            <a:gdLst>
              <a:gd name="connsiteX0" fmla="*/ 6110 w 2482610"/>
              <a:gd name="connsiteY0" fmla="*/ 861057 h 861057"/>
              <a:gd name="connsiteX1" fmla="*/ 387110 w 2482610"/>
              <a:gd name="connsiteY1" fmla="*/ 99057 h 861057"/>
              <a:gd name="connsiteX2" fmla="*/ 2482610 w 2482610"/>
              <a:gd name="connsiteY2" fmla="*/ 32382 h 861057"/>
              <a:gd name="connsiteX0" fmla="*/ 6110 w 2825510"/>
              <a:gd name="connsiteY0" fmla="*/ 1010520 h 1010520"/>
              <a:gd name="connsiteX1" fmla="*/ 387110 w 2825510"/>
              <a:gd name="connsiteY1" fmla="*/ 248520 h 1010520"/>
              <a:gd name="connsiteX2" fmla="*/ 2825510 w 2825510"/>
              <a:gd name="connsiteY2" fmla="*/ 5632 h 1010520"/>
              <a:gd name="connsiteX0" fmla="*/ 944 w 2820344"/>
              <a:gd name="connsiteY0" fmla="*/ 1017834 h 1017834"/>
              <a:gd name="connsiteX1" fmla="*/ 581969 w 2820344"/>
              <a:gd name="connsiteY1" fmla="*/ 151059 h 1017834"/>
              <a:gd name="connsiteX2" fmla="*/ 2820344 w 2820344"/>
              <a:gd name="connsiteY2" fmla="*/ 12946 h 1017834"/>
              <a:gd name="connsiteX0" fmla="*/ 944 w 2820344"/>
              <a:gd name="connsiteY0" fmla="*/ 998243 h 998243"/>
              <a:gd name="connsiteX1" fmla="*/ 581969 w 2820344"/>
              <a:gd name="connsiteY1" fmla="*/ 131468 h 998243"/>
              <a:gd name="connsiteX2" fmla="*/ 2820344 w 2820344"/>
              <a:gd name="connsiteY2" fmla="*/ 17167 h 998243"/>
              <a:gd name="connsiteX0" fmla="*/ 944 w 2839394"/>
              <a:gd name="connsiteY0" fmla="*/ 998243 h 998243"/>
              <a:gd name="connsiteX1" fmla="*/ 581969 w 2839394"/>
              <a:gd name="connsiteY1" fmla="*/ 131468 h 998243"/>
              <a:gd name="connsiteX2" fmla="*/ 2839394 w 2839394"/>
              <a:gd name="connsiteY2" fmla="*/ 17167 h 998243"/>
              <a:gd name="connsiteX0" fmla="*/ 944 w 3196582"/>
              <a:gd name="connsiteY0" fmla="*/ 1157048 h 1157048"/>
              <a:gd name="connsiteX1" fmla="*/ 581969 w 3196582"/>
              <a:gd name="connsiteY1" fmla="*/ 290273 h 1157048"/>
              <a:gd name="connsiteX2" fmla="*/ 3196582 w 3196582"/>
              <a:gd name="connsiteY2" fmla="*/ 4522 h 1157048"/>
              <a:gd name="connsiteX0" fmla="*/ 421 w 3196059"/>
              <a:gd name="connsiteY0" fmla="*/ 1163666 h 1163666"/>
              <a:gd name="connsiteX1" fmla="*/ 833858 w 3196059"/>
              <a:gd name="connsiteY1" fmla="*/ 163541 h 1163666"/>
              <a:gd name="connsiteX2" fmla="*/ 3196059 w 3196059"/>
              <a:gd name="connsiteY2" fmla="*/ 11140 h 116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6059" h="1163666">
                <a:moveTo>
                  <a:pt x="421" y="1163666"/>
                </a:moveTo>
                <a:cubicBezTo>
                  <a:pt x="-15454" y="851722"/>
                  <a:pt x="421108" y="301653"/>
                  <a:pt x="833858" y="163541"/>
                </a:cubicBezTo>
                <a:cubicBezTo>
                  <a:pt x="1246608" y="25429"/>
                  <a:pt x="2354684" y="-24579"/>
                  <a:pt x="3196059" y="11140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0" name="Szabadkézi sokszög: alakzat 119">
            <a:extLst>
              <a:ext uri="{FF2B5EF4-FFF2-40B4-BE49-F238E27FC236}">
                <a16:creationId xmlns:a16="http://schemas.microsoft.com/office/drawing/2014/main" id="{39BA68B1-0A9E-43A5-AE53-C5ADAEEAF7E9}"/>
              </a:ext>
            </a:extLst>
          </p:cNvPr>
          <p:cNvSpPr/>
          <p:nvPr/>
        </p:nvSpPr>
        <p:spPr>
          <a:xfrm>
            <a:off x="2292101" y="377546"/>
            <a:ext cx="3586439" cy="1348893"/>
          </a:xfrm>
          <a:custGeom>
            <a:avLst/>
            <a:gdLst>
              <a:gd name="connsiteX0" fmla="*/ 6110 w 2482610"/>
              <a:gd name="connsiteY0" fmla="*/ 861057 h 861057"/>
              <a:gd name="connsiteX1" fmla="*/ 387110 w 2482610"/>
              <a:gd name="connsiteY1" fmla="*/ 99057 h 861057"/>
              <a:gd name="connsiteX2" fmla="*/ 2482610 w 2482610"/>
              <a:gd name="connsiteY2" fmla="*/ 32382 h 861057"/>
              <a:gd name="connsiteX0" fmla="*/ 6110 w 2825510"/>
              <a:gd name="connsiteY0" fmla="*/ 1010520 h 1010520"/>
              <a:gd name="connsiteX1" fmla="*/ 387110 w 2825510"/>
              <a:gd name="connsiteY1" fmla="*/ 248520 h 1010520"/>
              <a:gd name="connsiteX2" fmla="*/ 2825510 w 2825510"/>
              <a:gd name="connsiteY2" fmla="*/ 5632 h 1010520"/>
              <a:gd name="connsiteX0" fmla="*/ 944 w 2820344"/>
              <a:gd name="connsiteY0" fmla="*/ 1017834 h 1017834"/>
              <a:gd name="connsiteX1" fmla="*/ 581969 w 2820344"/>
              <a:gd name="connsiteY1" fmla="*/ 151059 h 1017834"/>
              <a:gd name="connsiteX2" fmla="*/ 2820344 w 2820344"/>
              <a:gd name="connsiteY2" fmla="*/ 12946 h 1017834"/>
              <a:gd name="connsiteX0" fmla="*/ 944 w 2820344"/>
              <a:gd name="connsiteY0" fmla="*/ 998243 h 998243"/>
              <a:gd name="connsiteX1" fmla="*/ 581969 w 2820344"/>
              <a:gd name="connsiteY1" fmla="*/ 131468 h 998243"/>
              <a:gd name="connsiteX2" fmla="*/ 2820344 w 2820344"/>
              <a:gd name="connsiteY2" fmla="*/ 17167 h 998243"/>
              <a:gd name="connsiteX0" fmla="*/ 944 w 2839394"/>
              <a:gd name="connsiteY0" fmla="*/ 998243 h 998243"/>
              <a:gd name="connsiteX1" fmla="*/ 581969 w 2839394"/>
              <a:gd name="connsiteY1" fmla="*/ 131468 h 998243"/>
              <a:gd name="connsiteX2" fmla="*/ 2839394 w 2839394"/>
              <a:gd name="connsiteY2" fmla="*/ 17167 h 998243"/>
              <a:gd name="connsiteX0" fmla="*/ 944 w 3196582"/>
              <a:gd name="connsiteY0" fmla="*/ 1157048 h 1157048"/>
              <a:gd name="connsiteX1" fmla="*/ 581969 w 3196582"/>
              <a:gd name="connsiteY1" fmla="*/ 290273 h 1157048"/>
              <a:gd name="connsiteX2" fmla="*/ 3196582 w 3196582"/>
              <a:gd name="connsiteY2" fmla="*/ 4522 h 1157048"/>
              <a:gd name="connsiteX0" fmla="*/ 421 w 3196059"/>
              <a:gd name="connsiteY0" fmla="*/ 1163666 h 1163666"/>
              <a:gd name="connsiteX1" fmla="*/ 833858 w 3196059"/>
              <a:gd name="connsiteY1" fmla="*/ 163541 h 1163666"/>
              <a:gd name="connsiteX2" fmla="*/ 3196059 w 3196059"/>
              <a:gd name="connsiteY2" fmla="*/ 11140 h 1163666"/>
              <a:gd name="connsiteX0" fmla="*/ 421 w 3586584"/>
              <a:gd name="connsiteY0" fmla="*/ 1341900 h 1341900"/>
              <a:gd name="connsiteX1" fmla="*/ 833858 w 3586584"/>
              <a:gd name="connsiteY1" fmla="*/ 341775 h 1341900"/>
              <a:gd name="connsiteX2" fmla="*/ 3586584 w 3586584"/>
              <a:gd name="connsiteY2" fmla="*/ 3637 h 1341900"/>
              <a:gd name="connsiteX0" fmla="*/ 282 w 3586445"/>
              <a:gd name="connsiteY0" fmla="*/ 1348421 h 1348421"/>
              <a:gd name="connsiteX1" fmla="*/ 1057557 w 3586445"/>
              <a:gd name="connsiteY1" fmla="*/ 172084 h 1348421"/>
              <a:gd name="connsiteX2" fmla="*/ 3586445 w 3586445"/>
              <a:gd name="connsiteY2" fmla="*/ 10158 h 1348421"/>
              <a:gd name="connsiteX0" fmla="*/ 276 w 3586439"/>
              <a:gd name="connsiteY0" fmla="*/ 1348893 h 1348893"/>
              <a:gd name="connsiteX1" fmla="*/ 1071838 w 3586439"/>
              <a:gd name="connsiteY1" fmla="*/ 167793 h 1348893"/>
              <a:gd name="connsiteX2" fmla="*/ 3586439 w 3586439"/>
              <a:gd name="connsiteY2" fmla="*/ 10630 h 13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6439" h="1348893">
                <a:moveTo>
                  <a:pt x="276" y="1348893"/>
                </a:moveTo>
                <a:cubicBezTo>
                  <a:pt x="-15599" y="1036949"/>
                  <a:pt x="659088" y="305905"/>
                  <a:pt x="1071838" y="167793"/>
                </a:cubicBezTo>
                <a:cubicBezTo>
                  <a:pt x="1484588" y="29681"/>
                  <a:pt x="2745064" y="-25089"/>
                  <a:pt x="3586439" y="10630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1" name="Folyamatábra: Késleltetés 120">
            <a:extLst>
              <a:ext uri="{FF2B5EF4-FFF2-40B4-BE49-F238E27FC236}">
                <a16:creationId xmlns:a16="http://schemas.microsoft.com/office/drawing/2014/main" id="{C26458B1-28C1-4E34-BCEA-71348D81FBE4}"/>
              </a:ext>
            </a:extLst>
          </p:cNvPr>
          <p:cNvSpPr/>
          <p:nvPr/>
        </p:nvSpPr>
        <p:spPr>
          <a:xfrm rot="5400000">
            <a:off x="7200589" y="6608676"/>
            <a:ext cx="651510" cy="409290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2" name="Téglalap: lekerekített 121">
            <a:extLst>
              <a:ext uri="{FF2B5EF4-FFF2-40B4-BE49-F238E27FC236}">
                <a16:creationId xmlns:a16="http://schemas.microsoft.com/office/drawing/2014/main" id="{E9BBA648-D772-4299-BB7B-B86C362DACC6}"/>
              </a:ext>
            </a:extLst>
          </p:cNvPr>
          <p:cNvSpPr/>
          <p:nvPr/>
        </p:nvSpPr>
        <p:spPr>
          <a:xfrm>
            <a:off x="9794682" y="6417705"/>
            <a:ext cx="433745" cy="1233364"/>
          </a:xfrm>
          <a:prstGeom prst="roundRect">
            <a:avLst>
              <a:gd name="adj" fmla="val 20013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7" name="Csoportba foglalás 96">
            <a:extLst>
              <a:ext uri="{FF2B5EF4-FFF2-40B4-BE49-F238E27FC236}">
                <a16:creationId xmlns:a16="http://schemas.microsoft.com/office/drawing/2014/main" id="{9CABF143-AB65-4029-9BCC-32BD514CEF33}"/>
              </a:ext>
            </a:extLst>
          </p:cNvPr>
          <p:cNvGrpSpPr/>
          <p:nvPr/>
        </p:nvGrpSpPr>
        <p:grpSpPr>
          <a:xfrm>
            <a:off x="46544" y="2176989"/>
            <a:ext cx="4653856" cy="2643706"/>
            <a:chOff x="1149558" y="134736"/>
            <a:chExt cx="4653856" cy="2643706"/>
          </a:xfrm>
        </p:grpSpPr>
        <p:sp>
          <p:nvSpPr>
            <p:cNvPr id="98" name="Ellipszis 97">
              <a:extLst>
                <a:ext uri="{FF2B5EF4-FFF2-40B4-BE49-F238E27FC236}">
                  <a16:creationId xmlns:a16="http://schemas.microsoft.com/office/drawing/2014/main" id="{768A56A9-7CC1-4C2F-9C5B-302EB2307BBE}"/>
                </a:ext>
              </a:extLst>
            </p:cNvPr>
            <p:cNvSpPr/>
            <p:nvPr/>
          </p:nvSpPr>
          <p:spPr>
            <a:xfrm>
              <a:off x="1149558" y="134736"/>
              <a:ext cx="4653856" cy="26437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0" name="Nyíl: balra-jobbra mutató 99">
              <a:extLst>
                <a:ext uri="{FF2B5EF4-FFF2-40B4-BE49-F238E27FC236}">
                  <a16:creationId xmlns:a16="http://schemas.microsoft.com/office/drawing/2014/main" id="{B7AC5273-33F4-4595-B33D-56B309112905}"/>
                </a:ext>
              </a:extLst>
            </p:cNvPr>
            <p:cNvSpPr/>
            <p:nvPr/>
          </p:nvSpPr>
          <p:spPr>
            <a:xfrm>
              <a:off x="1684523" y="556921"/>
              <a:ext cx="3581720" cy="841834"/>
            </a:xfrm>
            <a:prstGeom prst="left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hu-HU" sz="2800" dirty="0">
                  <a:solidFill>
                    <a:schemeClr val="tx1"/>
                  </a:solidFill>
                </a:rPr>
                <a:t>radar forgás sebesség</a:t>
              </a:r>
            </a:p>
          </p:txBody>
        </p:sp>
        <p:pic>
          <p:nvPicPr>
            <p:cNvPr id="101" name="Picture 2" descr="WH148 Potentiometer 15mm Shaft 250K – ielectrony">
              <a:extLst>
                <a:ext uri="{FF2B5EF4-FFF2-40B4-BE49-F238E27FC236}">
                  <a16:creationId xmlns:a16="http://schemas.microsoft.com/office/drawing/2014/main" id="{4FFD075E-198B-458E-96FB-4CD722A25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0" t="8974" r="4157" b="6178"/>
            <a:stretch/>
          </p:blipFill>
          <p:spPr bwMode="auto">
            <a:xfrm>
              <a:off x="2695330" y="1337139"/>
              <a:ext cx="1404864" cy="136989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Ív 101">
              <a:extLst>
                <a:ext uri="{FF2B5EF4-FFF2-40B4-BE49-F238E27FC236}">
                  <a16:creationId xmlns:a16="http://schemas.microsoft.com/office/drawing/2014/main" id="{E7765565-ECCC-4A30-8204-031DB7EF0D17}"/>
                </a:ext>
              </a:extLst>
            </p:cNvPr>
            <p:cNvSpPr/>
            <p:nvPr/>
          </p:nvSpPr>
          <p:spPr>
            <a:xfrm>
              <a:off x="3102785" y="1350276"/>
              <a:ext cx="880091" cy="468367"/>
            </a:xfrm>
            <a:prstGeom prst="arc">
              <a:avLst>
                <a:gd name="adj1" fmla="val 18268837"/>
                <a:gd name="adj2" fmla="val 13138618"/>
              </a:avLst>
            </a:prstGeom>
            <a:noFill/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60615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2" name="Rectangle 6150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4" name="Rectangle 6152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65" name="Straight Connector 6154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66" name="Rectangle 6156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E3F9AC2-B591-497A-A72F-1856EB5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Happy Easter</a:t>
            </a:r>
          </a:p>
        </p:txBody>
      </p:sp>
      <p:pic>
        <p:nvPicPr>
          <p:cNvPr id="6146" name="Picture 2" descr="rabbits waving in the yard, one in military uniform, the other in a motorcycle jacket, a school in the background">
            <a:extLst>
              <a:ext uri="{FF2B5EF4-FFF2-40B4-BE49-F238E27FC236}">
                <a16:creationId xmlns:a16="http://schemas.microsoft.com/office/drawing/2014/main" id="{0587BA97-2081-4EFE-B0F2-9919EFA585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3029" y="640081"/>
            <a:ext cx="5054156" cy="5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67" name="Straight Connector 6158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750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églalap 42">
            <a:extLst>
              <a:ext uri="{FF2B5EF4-FFF2-40B4-BE49-F238E27FC236}">
                <a16:creationId xmlns:a16="http://schemas.microsoft.com/office/drawing/2014/main" id="{D4989BD2-5F59-40A2-A195-CDAE50A73C34}"/>
              </a:ext>
            </a:extLst>
          </p:cNvPr>
          <p:cNvSpPr/>
          <p:nvPr/>
        </p:nvSpPr>
        <p:spPr>
          <a:xfrm>
            <a:off x="486889" y="1146017"/>
            <a:ext cx="7056912" cy="44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0C156AD-6530-4F87-9BAD-A80D02C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9258" cy="846824"/>
          </a:xfrm>
        </p:spPr>
        <p:txBody>
          <a:bodyPr/>
          <a:lstStyle/>
          <a:p>
            <a:pPr algn="r"/>
            <a:r>
              <a:rPr lang="hu-HU" dirty="0"/>
              <a:t>Mikrokontroller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2F9AA85-F412-407E-9183-4D2C3AA78CD8}"/>
              </a:ext>
            </a:extLst>
          </p:cNvPr>
          <p:cNvGrpSpPr/>
          <p:nvPr/>
        </p:nvGrpSpPr>
        <p:grpSpPr>
          <a:xfrm>
            <a:off x="714374" y="571500"/>
            <a:ext cx="10442919" cy="5520542"/>
            <a:chOff x="714375" y="571500"/>
            <a:chExt cx="7981948" cy="4219575"/>
          </a:xfrm>
        </p:grpSpPr>
        <p:pic>
          <p:nvPicPr>
            <p:cNvPr id="15" name="Google Shape;142;p20">
              <a:extLst>
                <a:ext uri="{FF2B5EF4-FFF2-40B4-BE49-F238E27FC236}">
                  <a16:creationId xmlns:a16="http://schemas.microsoft.com/office/drawing/2014/main" id="{EFB5A956-CDCF-4FD0-BDB4-83C7248059FE}"/>
                </a:ext>
              </a:extLst>
            </p:cNvPr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19625" y="1743975"/>
              <a:ext cx="4076698" cy="304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43;p20">
              <a:extLst>
                <a:ext uri="{FF2B5EF4-FFF2-40B4-BE49-F238E27FC236}">
                  <a16:creationId xmlns:a16="http://schemas.microsoft.com/office/drawing/2014/main" id="{31CE73B9-764F-4B5A-B55E-ACCD53D66307}"/>
                </a:ext>
              </a:extLst>
            </p:cNvPr>
            <p:cNvSpPr txBox="1">
              <a:spLocks/>
            </p:cNvSpPr>
            <p:nvPr/>
          </p:nvSpPr>
          <p:spPr>
            <a:xfrm>
              <a:off x="729450" y="1318650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rmAutofit fontScale="90000" lnSpcReduction="10000"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hu-HU"/>
                <a:t>Mikrokontrollerek</a:t>
              </a:r>
            </a:p>
          </p:txBody>
        </p:sp>
        <p:sp>
          <p:nvSpPr>
            <p:cNvPr id="17" name="Google Shape;144;p20">
              <a:extLst>
                <a:ext uri="{FF2B5EF4-FFF2-40B4-BE49-F238E27FC236}">
                  <a16:creationId xmlns:a16="http://schemas.microsoft.com/office/drawing/2014/main" id="{733CC6DE-F108-4F1E-B71E-DDE73AA2C8D4}"/>
                </a:ext>
              </a:extLst>
            </p:cNvPr>
            <p:cNvSpPr/>
            <p:nvPr/>
          </p:nvSpPr>
          <p:spPr>
            <a:xfrm>
              <a:off x="6431126" y="2695575"/>
              <a:ext cx="617100" cy="478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145;p20">
              <a:extLst>
                <a:ext uri="{FF2B5EF4-FFF2-40B4-BE49-F238E27FC236}">
                  <a16:creationId xmlns:a16="http://schemas.microsoft.com/office/drawing/2014/main" id="{9647B114-C93D-44E8-9546-5EBF129C0CA7}"/>
                </a:ext>
              </a:extLst>
            </p:cNvPr>
            <p:cNvCxnSpPr/>
            <p:nvPr/>
          </p:nvCxnSpPr>
          <p:spPr>
            <a:xfrm rot="10800000" flipH="1">
              <a:off x="4362450" y="3190875"/>
              <a:ext cx="2705100" cy="190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46;p20">
              <a:extLst>
                <a:ext uri="{FF2B5EF4-FFF2-40B4-BE49-F238E27FC236}">
                  <a16:creationId xmlns:a16="http://schemas.microsoft.com/office/drawing/2014/main" id="{F1E47213-18B7-47BA-9FCA-3E8DF89C02F2}"/>
                </a:ext>
              </a:extLst>
            </p:cNvPr>
            <p:cNvCxnSpPr/>
            <p:nvPr/>
          </p:nvCxnSpPr>
          <p:spPr>
            <a:xfrm>
              <a:off x="4343400" y="571500"/>
              <a:ext cx="2705400" cy="21432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47;p20">
              <a:extLst>
                <a:ext uri="{FF2B5EF4-FFF2-40B4-BE49-F238E27FC236}">
                  <a16:creationId xmlns:a16="http://schemas.microsoft.com/office/drawing/2014/main" id="{B594B133-6FD7-4664-9563-F3D597DE2193}"/>
                </a:ext>
              </a:extLst>
            </p:cNvPr>
            <p:cNvCxnSpPr/>
            <p:nvPr/>
          </p:nvCxnSpPr>
          <p:spPr>
            <a:xfrm>
              <a:off x="733425" y="581025"/>
              <a:ext cx="5705700" cy="21336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48;p20">
              <a:extLst>
                <a:ext uri="{FF2B5EF4-FFF2-40B4-BE49-F238E27FC236}">
                  <a16:creationId xmlns:a16="http://schemas.microsoft.com/office/drawing/2014/main" id="{D79E3872-AF6C-44C7-B52D-0F23196D219C}"/>
                </a:ext>
              </a:extLst>
            </p:cNvPr>
            <p:cNvCxnSpPr/>
            <p:nvPr/>
          </p:nvCxnSpPr>
          <p:spPr>
            <a:xfrm rot="10800000" flipH="1">
              <a:off x="714375" y="3174300"/>
              <a:ext cx="5724900" cy="178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29" name="Google Shape;149;p20">
              <a:extLst>
                <a:ext uri="{FF2B5EF4-FFF2-40B4-BE49-F238E27FC236}">
                  <a16:creationId xmlns:a16="http://schemas.microsoft.com/office/drawing/2014/main" id="{EC8A2D46-3C8D-4B72-B9F0-1A68460D6E86}"/>
                </a:ext>
              </a:extLst>
            </p:cNvPr>
            <p:cNvPicPr preferRelativeResize="0"/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50" y="577500"/>
              <a:ext cx="3593009" cy="2775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E41B675-665B-42A9-A6AD-976408BC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</a:t>
            </a:r>
            <a:r>
              <a:rPr lang="hu-HU" dirty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0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48056B-81FF-4A45-8725-9BA8C52C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Uno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391414-400A-4323-8C2D-3FC9B92A1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6976"/>
            <a:ext cx="10058400" cy="4023360"/>
          </a:xfrm>
        </p:spPr>
        <p:txBody>
          <a:bodyPr/>
          <a:lstStyle/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2010 óta, több mint 10 millió eladott kártya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ATtiny328 mikrokontroller:</a:t>
            </a:r>
          </a:p>
          <a:p>
            <a:pPr marL="876300" lvl="1" indent="-342900"/>
            <a:r>
              <a:rPr lang="hu-HU" dirty="0"/>
              <a:t>Sebesség: 16 MHz</a:t>
            </a:r>
          </a:p>
          <a:p>
            <a:pPr marL="876300" lvl="1" indent="-342900"/>
            <a:r>
              <a:rPr lang="hu-HU" dirty="0"/>
              <a:t>Tároló kapacitás: 32 KB </a:t>
            </a:r>
            <a:r>
              <a:rPr lang="hu-HU" dirty="0" err="1"/>
              <a:t>flash</a:t>
            </a:r>
            <a:endParaRPr lang="hu-HU" dirty="0"/>
          </a:p>
          <a:p>
            <a:pPr marL="876300" lvl="1" indent="-342900"/>
            <a:r>
              <a:rPr lang="hu-HU" dirty="0"/>
              <a:t>Operatív memória: 2 KB</a:t>
            </a:r>
          </a:p>
        </p:txBody>
      </p:sp>
      <p:pic>
        <p:nvPicPr>
          <p:cNvPr id="4" name="Google Shape;224;p27">
            <a:extLst>
              <a:ext uri="{FF2B5EF4-FFF2-40B4-BE49-F238E27FC236}">
                <a16:creationId xmlns:a16="http://schemas.microsoft.com/office/drawing/2014/main" id="{44CA9B8E-36D5-4AEF-A90F-521235991B67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65" y="4044526"/>
            <a:ext cx="4038600" cy="242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5;p27">
            <a:extLst>
              <a:ext uri="{FF2B5EF4-FFF2-40B4-BE49-F238E27FC236}">
                <a16:creationId xmlns:a16="http://schemas.microsoft.com/office/drawing/2014/main" id="{458BAE2D-BE58-4B7B-979D-00BE3991FB98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60" y="0"/>
            <a:ext cx="4450080" cy="333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6;p27">
            <a:extLst>
              <a:ext uri="{FF2B5EF4-FFF2-40B4-BE49-F238E27FC236}">
                <a16:creationId xmlns:a16="http://schemas.microsoft.com/office/drawing/2014/main" id="{B08AFEF5-8E03-40A6-823D-F7A79A339003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25" y="3129346"/>
            <a:ext cx="3442050" cy="34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1C26216-695E-4910-A6B8-0253CD41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</a:t>
            </a:r>
            <a:r>
              <a:rPr lang="hu-HU" dirty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3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Próbapanel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9739FC-7ECB-4143-ABC0-63035C52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02" y="658368"/>
            <a:ext cx="7112241" cy="47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B3DB3-220E-4DC4-A5A5-76FBBB96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</a:t>
            </a:r>
            <a:r>
              <a:rPr lang="hu-HU" dirty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5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Próbapanel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C1BC48-FB81-4FC8-8757-EBF1A8B5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944" y="645434"/>
            <a:ext cx="6724206" cy="447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2920DA7-0CAF-4857-AE98-9E0DFF09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8" y="2059524"/>
            <a:ext cx="4852416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03ED38-5EAF-4BC2-B9D3-07342F36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</a:t>
            </a:r>
            <a:r>
              <a:rPr lang="hu-HU" dirty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2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Próbapanel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2920DA7-0CAF-4857-AE98-9E0DFF09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8" y="2059524"/>
            <a:ext cx="4852416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0D4E3A-782A-415D-B377-E9E8A251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286602"/>
            <a:ext cx="6004878" cy="45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284A413-89E5-4053-8125-90BA92585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</a:t>
            </a:r>
            <a:r>
              <a:rPr lang="hu-HU" dirty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5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 Easter bunny looks at colorful lightbulbs">
            <a:extLst>
              <a:ext uri="{FF2B5EF4-FFF2-40B4-BE49-F238E27FC236}">
                <a16:creationId xmlns:a16="http://schemas.microsoft.com/office/drawing/2014/main" id="{A91F640E-FB44-4FC1-B1F0-6FCB6E3B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247"/>
          <a:stretch/>
        </p:blipFill>
        <p:spPr bwMode="auto">
          <a:xfrm>
            <a:off x="16" y="10"/>
            <a:ext cx="75568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A6926FD7-D1FB-484D-8B76-75E7737D0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rgbClr val="39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3C120E-E642-409C-81A2-826D0FF8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502" y="640080"/>
            <a:ext cx="4014629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RGB LED-</a:t>
            </a:r>
            <a:r>
              <a:rPr lang="en-US" sz="6000" dirty="0" err="1">
                <a:solidFill>
                  <a:srgbClr val="FFFFFF"/>
                </a:solidFill>
              </a:rPr>
              <a:t>ek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BF7CE54-3574-4BCE-BFCF-5F98EF2C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1502" y="3784379"/>
            <a:ext cx="3659246" cy="15544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színváltós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égők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E677C16E-2618-4438-AD3B-B5E72FEA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rgbClr val="E4E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49930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1014</TotalTime>
  <Words>408</Words>
  <Application>Microsoft Office PowerPoint</Application>
  <PresentationFormat>Szélesvásznú</PresentationFormat>
  <Paragraphs>92</Paragraphs>
  <Slides>32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Lato</vt:lpstr>
      <vt:lpstr>Nunito</vt:lpstr>
      <vt:lpstr>Retrospektív</vt:lpstr>
      <vt:lpstr>NYÚL RADAR</vt:lpstr>
      <vt:lpstr>Mit fogunk készíteni?</vt:lpstr>
      <vt:lpstr>Arduino Uno</vt:lpstr>
      <vt:lpstr>Mikrokontroller</vt:lpstr>
      <vt:lpstr>Arduino Uno</vt:lpstr>
      <vt:lpstr>Próbapanel</vt:lpstr>
      <vt:lpstr>Próbapanel</vt:lpstr>
      <vt:lpstr>Próbapanel</vt:lpstr>
      <vt:lpstr>RGB LED-ek</vt:lpstr>
      <vt:lpstr>RGB LED</vt:lpstr>
      <vt:lpstr>PowerPoint-bemutató</vt:lpstr>
      <vt:lpstr>PowerPoint-bemutató</vt:lpstr>
      <vt:lpstr>PowerPoint-bemutató</vt:lpstr>
      <vt:lpstr>PowerPoint-bemutató</vt:lpstr>
      <vt:lpstr>Csavarható gombok</vt:lpstr>
      <vt:lpstr>PowerPoint-bemutató</vt:lpstr>
      <vt:lpstr>PowerPoint-bemutató</vt:lpstr>
      <vt:lpstr>PowerPoint-bemutató</vt:lpstr>
      <vt:lpstr>PowerPoint-bemutató</vt:lpstr>
      <vt:lpstr>Ultrahang szenzor</vt:lpstr>
      <vt:lpstr>PowerPoint-bemutató</vt:lpstr>
      <vt:lpstr>PowerPoint-bemutató</vt:lpstr>
      <vt:lpstr>PowerPoint-bemutató</vt:lpstr>
      <vt:lpstr>PowerPoint-bemutató</vt:lpstr>
      <vt:lpstr>Motor vezérlés</vt:lpstr>
      <vt:lpstr>Egyenáramú  motorok fajtái</vt:lpstr>
      <vt:lpstr>Egyenáramú motorok és motorvezérlés</vt:lpstr>
      <vt:lpstr>PowerPoint-bemutató</vt:lpstr>
      <vt:lpstr>PowerPoint-bemutató</vt:lpstr>
      <vt:lpstr>PowerPoint-bemutató</vt:lpstr>
      <vt:lpstr>PowerPoint-bemutató</vt:lpstr>
      <vt:lpstr>Happy Easter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Szalay-Bekő Máté</dc:creator>
  <cp:lastModifiedBy>Szalay-Bekő Máté</cp:lastModifiedBy>
  <cp:revision>28</cp:revision>
  <dcterms:created xsi:type="dcterms:W3CDTF">2025-04-03T07:39:06Z</dcterms:created>
  <dcterms:modified xsi:type="dcterms:W3CDTF">2025-04-08T19:20:04Z</dcterms:modified>
</cp:coreProperties>
</file>